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3ECBB-4DDC-4A88-B7A0-F6977DFEA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D278B6-5811-480C-8C6A-07E6BF9C7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61CCE9-F83C-4954-8EF7-6356F64D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225FB6-00D7-4D94-9820-75C13100C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463258-3202-40F0-B866-22550282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17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B3EC09-AF7A-405A-A865-ED6D61ED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0E38DB-93A5-4B38-BE6D-2FF83C006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784325-BB9C-4453-9361-50E50783B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3F8130-EEB6-4694-976D-2674A0CA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04A885-0493-432F-8FB7-23C37878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94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BA85BE-F798-4E74-A48C-6A27BCA01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26E247-D5CE-4769-A57D-22E833D9D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60DECE-203E-474A-9697-403464853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654EA8-054D-4103-8A36-9928FB089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3ACC6-7986-4602-84D4-83EBB175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44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E1D8C-87C8-4EF6-AD43-3DA7F8AB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E02784-8B52-4765-9AFB-5B14A4FC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D20688-A90C-4015-8630-36EEC4084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FD221D-B4BE-434A-9EBA-C435A980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A8472D-64DB-490A-888B-7063E181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84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5F14C-3B06-480B-A5A8-A1E0F3B72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6890C5-343F-4318-94CC-07CFB4FDC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B3B980-8756-4E99-BA0B-2E021B2D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97A473-0AFB-4E05-B122-B39938894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F57E22-D181-448B-ABFF-85EE9AFA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67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3A918-550B-4DDF-9FFB-FA0D2ADF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1DDCE3-DAC4-4AED-AE72-86D285524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C1AAD2-7CE0-4DDD-AB42-22D4DACED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FDA0BE-7C87-429F-9F5C-B99B5D702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571E93-22CB-46D8-9418-CFD10288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6FBB6B-57A6-46E2-849F-2026A4D6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57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B177D-DF7F-4A66-8583-2AA2AA38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01A1B3-B1E5-45CF-AB81-B72249262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2DCAC1-F426-4E28-98FA-87D836336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2494BB-41D9-4808-B1CB-A47B08ED9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2D5A3D7-E586-4F57-A25E-0D0E88A76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9C7265B-5AE6-42A9-A286-CC9878AB7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126B25E-3B73-414D-A738-412F0A82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CB45BA-067C-4F4A-8BD4-0C2E6E73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256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56B5B-7BFA-4908-8739-9E03F22B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081733-4922-4BC3-BFA9-B42003A7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FAFACA-E5CC-427A-89C1-249FD272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C0D776-E5EB-4B56-84DA-BF0C43D5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32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B5B0222-5F2B-45C1-A6B9-D87FA5D8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0CBE5D-D57D-4F4C-91A9-DA84B8DA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AFF8E3-DDB7-4FE7-9A08-9238276C9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33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D05D5-DAD4-49A4-8AA1-B433A02D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407FBD-9020-458C-A5F3-85D4382C4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A20E20-E495-4647-8967-BD15D037F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882E19-1573-4F39-9F42-8FDA8365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8F1AAE-24C0-40D1-BD60-1D53FB2A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4B30F7-87B9-4F91-A619-85BEE22B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0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D024A-DB3B-42A7-B588-81E8FA50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0782A6-BF79-42ED-9052-40C108907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2D5635-FA11-4AA0-91E6-CD3905CBF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3CADFB-F048-407F-ACA8-F1E15EB1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F5E204-C477-496D-A94F-91B7C1CF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269236-FF65-4B15-B7EC-F708B2D7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2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08134-2043-461B-87B6-A1F154AE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38208F-8A3A-4226-9AF5-688F25E3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FF5388-C1E4-42A5-8ADD-8408842D1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F0AB8-004A-4031-AFE2-EA52394C29BA}" type="datetimeFigureOut">
              <a:rPr lang="ru-RU" smtClean="0"/>
              <a:t>25.09.2024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C5E21B-841C-4F79-A66A-D02D54F22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D5CA94-C887-4244-A12D-15CF701D8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2951-53EA-448A-B51D-296FD62CEB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37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fVOs4VSpmA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DF190-7799-41F8-99A0-C485CC425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1" y="2197387"/>
            <a:ext cx="9144000" cy="2387600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Мой </a:t>
            </a:r>
            <a:r>
              <a:rPr lang="ru-RU" i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любимый </a:t>
            </a:r>
            <a:r>
              <a:rPr lang="ru-RU" dirty="0">
                <a:latin typeface="Arial Black" panose="020B0A04020102020204" pitchFamily="34" charset="0"/>
              </a:rPr>
              <a:t>фильм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05436E-9AFB-43AC-8163-2335EA683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94086" y="3554053"/>
            <a:ext cx="9144000" cy="1655762"/>
          </a:xfrm>
        </p:spPr>
        <p:txBody>
          <a:bodyPr/>
          <a:lstStyle/>
          <a:p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Человек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</a:rPr>
              <a:t>паук </a:t>
            </a:r>
            <a:r>
              <a:rPr lang="ru-RU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00"/>
                </a:highlight>
                <a:latin typeface="Corbel Light" panose="020B0303020204020204" pitchFamily="34" charset="0"/>
              </a:rPr>
              <a:t>Нет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 Light" panose="020B0303020204020204" pitchFamily="34" charset="0"/>
              </a:rPr>
              <a:t> </a:t>
            </a:r>
            <a:r>
              <a:rPr lang="ru-RU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</a:rPr>
              <a:t>пути домой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04F4CA5-B793-4EF5-B949-8AD36123A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86" y="3909359"/>
            <a:ext cx="4570880" cy="304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47B6E4BE-587E-4FF7-97A8-0A483557C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92"/>
            <a:ext cx="4422279" cy="29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79DC4B0-6A47-495B-A84B-350C8A218147}"/>
              </a:ext>
            </a:extLst>
          </p:cNvPr>
          <p:cNvSpPr/>
          <p:nvPr/>
        </p:nvSpPr>
        <p:spPr>
          <a:xfrm>
            <a:off x="510360" y="3871870"/>
            <a:ext cx="2293072" cy="4276193"/>
          </a:xfrm>
          <a:custGeom>
            <a:avLst/>
            <a:gdLst>
              <a:gd name="connsiteX0" fmla="*/ 62753 w 2293072"/>
              <a:gd name="connsiteY0" fmla="*/ 0 h 4276193"/>
              <a:gd name="connsiteX1" fmla="*/ 349623 w 2293072"/>
              <a:gd name="connsiteY1" fmla="*/ 179294 h 4276193"/>
              <a:gd name="connsiteX2" fmla="*/ 654423 w 2293072"/>
              <a:gd name="connsiteY2" fmla="*/ 304800 h 4276193"/>
              <a:gd name="connsiteX3" fmla="*/ 1013012 w 2293072"/>
              <a:gd name="connsiteY3" fmla="*/ 717176 h 4276193"/>
              <a:gd name="connsiteX4" fmla="*/ 1138517 w 2293072"/>
              <a:gd name="connsiteY4" fmla="*/ 1048870 h 4276193"/>
              <a:gd name="connsiteX5" fmla="*/ 1156447 w 2293072"/>
              <a:gd name="connsiteY5" fmla="*/ 1407458 h 4276193"/>
              <a:gd name="connsiteX6" fmla="*/ 663388 w 2293072"/>
              <a:gd name="connsiteY6" fmla="*/ 2106705 h 4276193"/>
              <a:gd name="connsiteX7" fmla="*/ 430306 w 2293072"/>
              <a:gd name="connsiteY7" fmla="*/ 2124635 h 4276193"/>
              <a:gd name="connsiteX8" fmla="*/ 62753 w 2293072"/>
              <a:gd name="connsiteY8" fmla="*/ 1810870 h 4276193"/>
              <a:gd name="connsiteX9" fmla="*/ 0 w 2293072"/>
              <a:gd name="connsiteY9" fmla="*/ 1479176 h 4276193"/>
              <a:gd name="connsiteX10" fmla="*/ 35859 w 2293072"/>
              <a:gd name="connsiteY10" fmla="*/ 1335741 h 4276193"/>
              <a:gd name="connsiteX11" fmla="*/ 295835 w 2293072"/>
              <a:gd name="connsiteY11" fmla="*/ 1093694 h 4276193"/>
              <a:gd name="connsiteX12" fmla="*/ 1156447 w 2293072"/>
              <a:gd name="connsiteY12" fmla="*/ 1532964 h 4276193"/>
              <a:gd name="connsiteX13" fmla="*/ 1515035 w 2293072"/>
              <a:gd name="connsiteY13" fmla="*/ 1810870 h 4276193"/>
              <a:gd name="connsiteX14" fmla="*/ 1828800 w 2293072"/>
              <a:gd name="connsiteY14" fmla="*/ 2088776 h 4276193"/>
              <a:gd name="connsiteX15" fmla="*/ 2079812 w 2293072"/>
              <a:gd name="connsiteY15" fmla="*/ 2447364 h 4276193"/>
              <a:gd name="connsiteX16" fmla="*/ 2277035 w 2293072"/>
              <a:gd name="connsiteY16" fmla="*/ 3012141 h 4276193"/>
              <a:gd name="connsiteX17" fmla="*/ 2043953 w 2293072"/>
              <a:gd name="connsiteY17" fmla="*/ 4096870 h 4276193"/>
              <a:gd name="connsiteX18" fmla="*/ 1855694 w 2293072"/>
              <a:gd name="connsiteY18" fmla="*/ 4276164 h 4276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3072" h="4276193">
                <a:moveTo>
                  <a:pt x="62753" y="0"/>
                </a:moveTo>
                <a:cubicBezTo>
                  <a:pt x="291492" y="85778"/>
                  <a:pt x="-143613" y="-84332"/>
                  <a:pt x="349623" y="179294"/>
                </a:cubicBezTo>
                <a:cubicBezTo>
                  <a:pt x="446526" y="231087"/>
                  <a:pt x="552823" y="262965"/>
                  <a:pt x="654423" y="304800"/>
                </a:cubicBezTo>
                <a:cubicBezTo>
                  <a:pt x="800738" y="444752"/>
                  <a:pt x="919654" y="533470"/>
                  <a:pt x="1013012" y="717176"/>
                </a:cubicBezTo>
                <a:cubicBezTo>
                  <a:pt x="1066569" y="822563"/>
                  <a:pt x="1096682" y="938305"/>
                  <a:pt x="1138517" y="1048870"/>
                </a:cubicBezTo>
                <a:cubicBezTo>
                  <a:pt x="1144494" y="1168399"/>
                  <a:pt x="1187367" y="1291843"/>
                  <a:pt x="1156447" y="1407458"/>
                </a:cubicBezTo>
                <a:cubicBezTo>
                  <a:pt x="1109425" y="1583280"/>
                  <a:pt x="838519" y="2000375"/>
                  <a:pt x="663388" y="2106705"/>
                </a:cubicBezTo>
                <a:cubicBezTo>
                  <a:pt x="596780" y="2147146"/>
                  <a:pt x="508000" y="2118658"/>
                  <a:pt x="430306" y="2124635"/>
                </a:cubicBezTo>
                <a:cubicBezTo>
                  <a:pt x="290834" y="2040951"/>
                  <a:pt x="138266" y="1972683"/>
                  <a:pt x="62753" y="1810870"/>
                </a:cubicBezTo>
                <a:cubicBezTo>
                  <a:pt x="15167" y="1708901"/>
                  <a:pt x="20918" y="1589741"/>
                  <a:pt x="0" y="1479176"/>
                </a:cubicBezTo>
                <a:cubicBezTo>
                  <a:pt x="11953" y="1431364"/>
                  <a:pt x="9841" y="1377596"/>
                  <a:pt x="35859" y="1335741"/>
                </a:cubicBezTo>
                <a:cubicBezTo>
                  <a:pt x="132890" y="1179647"/>
                  <a:pt x="173434" y="1167135"/>
                  <a:pt x="295835" y="1093694"/>
                </a:cubicBezTo>
                <a:cubicBezTo>
                  <a:pt x="574904" y="1214372"/>
                  <a:pt x="921592" y="1350951"/>
                  <a:pt x="1156447" y="1532964"/>
                </a:cubicBezTo>
                <a:cubicBezTo>
                  <a:pt x="1275976" y="1625599"/>
                  <a:pt x="1398481" y="1714518"/>
                  <a:pt x="1515035" y="1810870"/>
                </a:cubicBezTo>
                <a:cubicBezTo>
                  <a:pt x="1622719" y="1899888"/>
                  <a:pt x="1736070" y="1984271"/>
                  <a:pt x="1828800" y="2088776"/>
                </a:cubicBezTo>
                <a:cubicBezTo>
                  <a:pt x="1925638" y="2197911"/>
                  <a:pt x="1996141" y="2327835"/>
                  <a:pt x="2079812" y="2447364"/>
                </a:cubicBezTo>
                <a:cubicBezTo>
                  <a:pt x="2145553" y="2635623"/>
                  <a:pt x="2250093" y="2814562"/>
                  <a:pt x="2277035" y="3012141"/>
                </a:cubicBezTo>
                <a:cubicBezTo>
                  <a:pt x="2333234" y="3424266"/>
                  <a:pt x="2238469" y="3746742"/>
                  <a:pt x="2043953" y="4096870"/>
                </a:cubicBezTo>
                <a:cubicBezTo>
                  <a:pt x="1940643" y="4282827"/>
                  <a:pt x="1955852" y="4276164"/>
                  <a:pt x="1855694" y="42761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7F99A681-25C2-40EC-AA85-75C3568473B3}"/>
              </a:ext>
            </a:extLst>
          </p:cNvPr>
          <p:cNvSpPr/>
          <p:nvPr/>
        </p:nvSpPr>
        <p:spPr>
          <a:xfrm>
            <a:off x="4975412" y="62753"/>
            <a:ext cx="7225553" cy="2985247"/>
          </a:xfrm>
          <a:custGeom>
            <a:avLst/>
            <a:gdLst>
              <a:gd name="connsiteX0" fmla="*/ 5719482 w 7225553"/>
              <a:gd name="connsiteY0" fmla="*/ 295835 h 2985247"/>
              <a:gd name="connsiteX1" fmla="*/ 5378823 w 7225553"/>
              <a:gd name="connsiteY1" fmla="*/ 914400 h 2985247"/>
              <a:gd name="connsiteX2" fmla="*/ 4374776 w 7225553"/>
              <a:gd name="connsiteY2" fmla="*/ 1837765 h 2985247"/>
              <a:gd name="connsiteX3" fmla="*/ 3872753 w 7225553"/>
              <a:gd name="connsiteY3" fmla="*/ 1936376 h 2985247"/>
              <a:gd name="connsiteX4" fmla="*/ 3334870 w 7225553"/>
              <a:gd name="connsiteY4" fmla="*/ 1658471 h 2985247"/>
              <a:gd name="connsiteX5" fmla="*/ 3325906 w 7225553"/>
              <a:gd name="connsiteY5" fmla="*/ 1165412 h 2985247"/>
              <a:gd name="connsiteX6" fmla="*/ 3783106 w 7225553"/>
              <a:gd name="connsiteY6" fmla="*/ 573741 h 2985247"/>
              <a:gd name="connsiteX7" fmla="*/ 4016188 w 7225553"/>
              <a:gd name="connsiteY7" fmla="*/ 582706 h 2985247"/>
              <a:gd name="connsiteX8" fmla="*/ 4168588 w 7225553"/>
              <a:gd name="connsiteY8" fmla="*/ 699247 h 2985247"/>
              <a:gd name="connsiteX9" fmla="*/ 4249270 w 7225553"/>
              <a:gd name="connsiteY9" fmla="*/ 887506 h 2985247"/>
              <a:gd name="connsiteX10" fmla="*/ 4329953 w 7225553"/>
              <a:gd name="connsiteY10" fmla="*/ 1183341 h 2985247"/>
              <a:gd name="connsiteX11" fmla="*/ 4482353 w 7225553"/>
              <a:gd name="connsiteY11" fmla="*/ 1550894 h 2985247"/>
              <a:gd name="connsiteX12" fmla="*/ 4858870 w 7225553"/>
              <a:gd name="connsiteY12" fmla="*/ 1891553 h 2985247"/>
              <a:gd name="connsiteX13" fmla="*/ 5665694 w 7225553"/>
              <a:gd name="connsiteY13" fmla="*/ 2178423 h 2985247"/>
              <a:gd name="connsiteX14" fmla="*/ 5907741 w 7225553"/>
              <a:gd name="connsiteY14" fmla="*/ 2133600 h 2985247"/>
              <a:gd name="connsiteX15" fmla="*/ 6320117 w 7225553"/>
              <a:gd name="connsiteY15" fmla="*/ 1685365 h 2985247"/>
              <a:gd name="connsiteX16" fmla="*/ 6678706 w 7225553"/>
              <a:gd name="connsiteY16" fmla="*/ 1201271 h 2985247"/>
              <a:gd name="connsiteX17" fmla="*/ 6920753 w 7225553"/>
              <a:gd name="connsiteY17" fmla="*/ 833718 h 2985247"/>
              <a:gd name="connsiteX18" fmla="*/ 7171764 w 7225553"/>
              <a:gd name="connsiteY18" fmla="*/ 1317812 h 2985247"/>
              <a:gd name="connsiteX19" fmla="*/ 7225553 w 7225553"/>
              <a:gd name="connsiteY19" fmla="*/ 1640541 h 2985247"/>
              <a:gd name="connsiteX20" fmla="*/ 7126941 w 7225553"/>
              <a:gd name="connsiteY20" fmla="*/ 2088776 h 2985247"/>
              <a:gd name="connsiteX21" fmla="*/ 6696635 w 7225553"/>
              <a:gd name="connsiteY21" fmla="*/ 2563906 h 2985247"/>
              <a:gd name="connsiteX22" fmla="*/ 5934635 w 7225553"/>
              <a:gd name="connsiteY22" fmla="*/ 2958353 h 2985247"/>
              <a:gd name="connsiteX23" fmla="*/ 5602941 w 7225553"/>
              <a:gd name="connsiteY23" fmla="*/ 2985247 h 2985247"/>
              <a:gd name="connsiteX24" fmla="*/ 4527176 w 7225553"/>
              <a:gd name="connsiteY24" fmla="*/ 2393576 h 2985247"/>
              <a:gd name="connsiteX25" fmla="*/ 3567953 w 7225553"/>
              <a:gd name="connsiteY25" fmla="*/ 1595718 h 2985247"/>
              <a:gd name="connsiteX26" fmla="*/ 2716306 w 7225553"/>
              <a:gd name="connsiteY26" fmla="*/ 1470212 h 2985247"/>
              <a:gd name="connsiteX27" fmla="*/ 2357717 w 7225553"/>
              <a:gd name="connsiteY27" fmla="*/ 1532965 h 2985247"/>
              <a:gd name="connsiteX28" fmla="*/ 2079812 w 7225553"/>
              <a:gd name="connsiteY28" fmla="*/ 1586753 h 2985247"/>
              <a:gd name="connsiteX29" fmla="*/ 1792941 w 7225553"/>
              <a:gd name="connsiteY29" fmla="*/ 1739153 h 2985247"/>
              <a:gd name="connsiteX30" fmla="*/ 1389529 w 7225553"/>
              <a:gd name="connsiteY30" fmla="*/ 2133600 h 2985247"/>
              <a:gd name="connsiteX31" fmla="*/ 1147482 w 7225553"/>
              <a:gd name="connsiteY31" fmla="*/ 2061882 h 2985247"/>
              <a:gd name="connsiteX32" fmla="*/ 331694 w 7225553"/>
              <a:gd name="connsiteY32" fmla="*/ 1075765 h 2985247"/>
              <a:gd name="connsiteX33" fmla="*/ 116541 w 7225553"/>
              <a:gd name="connsiteY33" fmla="*/ 528918 h 2985247"/>
              <a:gd name="connsiteX34" fmla="*/ 17929 w 7225553"/>
              <a:gd name="connsiteY34" fmla="*/ 26894 h 2985247"/>
              <a:gd name="connsiteX35" fmla="*/ 0 w 7225553"/>
              <a:gd name="connsiteY35" fmla="*/ 0 h 298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225553" h="2985247">
                <a:moveTo>
                  <a:pt x="5719482" y="295835"/>
                </a:moveTo>
                <a:cubicBezTo>
                  <a:pt x="5647456" y="547933"/>
                  <a:pt x="5665629" y="503746"/>
                  <a:pt x="5378823" y="914400"/>
                </a:cubicBezTo>
                <a:cubicBezTo>
                  <a:pt x="5086252" y="1333309"/>
                  <a:pt x="4851598" y="1632238"/>
                  <a:pt x="4374776" y="1837765"/>
                </a:cubicBezTo>
                <a:cubicBezTo>
                  <a:pt x="4218166" y="1905269"/>
                  <a:pt x="4040094" y="1903506"/>
                  <a:pt x="3872753" y="1936376"/>
                </a:cubicBezTo>
                <a:cubicBezTo>
                  <a:pt x="3738507" y="1896892"/>
                  <a:pt x="3399144" y="1839391"/>
                  <a:pt x="3334870" y="1658471"/>
                </a:cubicBezTo>
                <a:cubicBezTo>
                  <a:pt x="3279841" y="1503575"/>
                  <a:pt x="3328894" y="1329765"/>
                  <a:pt x="3325906" y="1165412"/>
                </a:cubicBezTo>
                <a:cubicBezTo>
                  <a:pt x="3449989" y="927172"/>
                  <a:pt x="3501011" y="665964"/>
                  <a:pt x="3783106" y="573741"/>
                </a:cubicBezTo>
                <a:cubicBezTo>
                  <a:pt x="3857008" y="549581"/>
                  <a:pt x="3938494" y="579718"/>
                  <a:pt x="4016188" y="582706"/>
                </a:cubicBezTo>
                <a:cubicBezTo>
                  <a:pt x="4066988" y="621553"/>
                  <a:pt x="4129741" y="648447"/>
                  <a:pt x="4168588" y="699247"/>
                </a:cubicBezTo>
                <a:cubicBezTo>
                  <a:pt x="4210061" y="753480"/>
                  <a:pt x="4227680" y="822736"/>
                  <a:pt x="4249270" y="887506"/>
                </a:cubicBezTo>
                <a:cubicBezTo>
                  <a:pt x="4281593" y="984474"/>
                  <a:pt x="4301025" y="1085307"/>
                  <a:pt x="4329953" y="1183341"/>
                </a:cubicBezTo>
                <a:cubicBezTo>
                  <a:pt x="4375991" y="1339358"/>
                  <a:pt x="4389798" y="1431344"/>
                  <a:pt x="4482353" y="1550894"/>
                </a:cubicBezTo>
                <a:cubicBezTo>
                  <a:pt x="4578080" y="1674541"/>
                  <a:pt x="4722426" y="1819541"/>
                  <a:pt x="4858870" y="1891553"/>
                </a:cubicBezTo>
                <a:cubicBezTo>
                  <a:pt x="5047569" y="1991144"/>
                  <a:pt x="5459779" y="2112905"/>
                  <a:pt x="5665694" y="2178423"/>
                </a:cubicBezTo>
                <a:cubicBezTo>
                  <a:pt x="5746376" y="2163482"/>
                  <a:pt x="5842206" y="2182976"/>
                  <a:pt x="5907741" y="2133600"/>
                </a:cubicBezTo>
                <a:cubicBezTo>
                  <a:pt x="6069893" y="2011431"/>
                  <a:pt x="6190737" y="1841824"/>
                  <a:pt x="6320117" y="1685365"/>
                </a:cubicBezTo>
                <a:cubicBezTo>
                  <a:pt x="6448088" y="1530609"/>
                  <a:pt x="6562330" y="1364925"/>
                  <a:pt x="6678706" y="1201271"/>
                </a:cubicBezTo>
                <a:cubicBezTo>
                  <a:pt x="6822583" y="998944"/>
                  <a:pt x="6838247" y="971227"/>
                  <a:pt x="6920753" y="833718"/>
                </a:cubicBezTo>
                <a:cubicBezTo>
                  <a:pt x="6994817" y="960062"/>
                  <a:pt x="7129884" y="1167538"/>
                  <a:pt x="7171764" y="1317812"/>
                </a:cubicBezTo>
                <a:cubicBezTo>
                  <a:pt x="7201042" y="1422869"/>
                  <a:pt x="7207623" y="1532965"/>
                  <a:pt x="7225553" y="1640541"/>
                </a:cubicBezTo>
                <a:cubicBezTo>
                  <a:pt x="7192682" y="1789953"/>
                  <a:pt x="7180254" y="1945381"/>
                  <a:pt x="7126941" y="2088776"/>
                </a:cubicBezTo>
                <a:cubicBezTo>
                  <a:pt x="7050247" y="2295055"/>
                  <a:pt x="6868623" y="2443750"/>
                  <a:pt x="6696635" y="2563906"/>
                </a:cubicBezTo>
                <a:cubicBezTo>
                  <a:pt x="6516147" y="2690000"/>
                  <a:pt x="6156499" y="2899376"/>
                  <a:pt x="5934635" y="2958353"/>
                </a:cubicBezTo>
                <a:cubicBezTo>
                  <a:pt x="5827430" y="2986850"/>
                  <a:pt x="5713506" y="2976282"/>
                  <a:pt x="5602941" y="2985247"/>
                </a:cubicBezTo>
                <a:cubicBezTo>
                  <a:pt x="5008998" y="2783530"/>
                  <a:pt x="5095338" y="2864085"/>
                  <a:pt x="4527176" y="2393576"/>
                </a:cubicBezTo>
                <a:cubicBezTo>
                  <a:pt x="4212213" y="2132747"/>
                  <a:pt x="3956934" y="1768153"/>
                  <a:pt x="3567953" y="1595718"/>
                </a:cubicBezTo>
                <a:cubicBezTo>
                  <a:pt x="3288653" y="1471905"/>
                  <a:pt x="3009890" y="1483556"/>
                  <a:pt x="2716306" y="1470212"/>
                </a:cubicBezTo>
                <a:lnTo>
                  <a:pt x="2357717" y="1532965"/>
                </a:lnTo>
                <a:cubicBezTo>
                  <a:pt x="2264906" y="1549959"/>
                  <a:pt x="2168444" y="1554395"/>
                  <a:pt x="2079812" y="1586753"/>
                </a:cubicBezTo>
                <a:cubicBezTo>
                  <a:pt x="1978099" y="1623886"/>
                  <a:pt x="1888565" y="1688353"/>
                  <a:pt x="1792941" y="1739153"/>
                </a:cubicBezTo>
                <a:cubicBezTo>
                  <a:pt x="1730710" y="1817618"/>
                  <a:pt x="1539008" y="2112246"/>
                  <a:pt x="1389529" y="2133600"/>
                </a:cubicBezTo>
                <a:cubicBezTo>
                  <a:pt x="1306225" y="2145501"/>
                  <a:pt x="1228164" y="2085788"/>
                  <a:pt x="1147482" y="2061882"/>
                </a:cubicBezTo>
                <a:cubicBezTo>
                  <a:pt x="848307" y="1744008"/>
                  <a:pt x="547884" y="1462972"/>
                  <a:pt x="331694" y="1075765"/>
                </a:cubicBezTo>
                <a:cubicBezTo>
                  <a:pt x="236202" y="904734"/>
                  <a:pt x="188259" y="711200"/>
                  <a:pt x="116541" y="528918"/>
                </a:cubicBezTo>
                <a:cubicBezTo>
                  <a:pt x="84115" y="325100"/>
                  <a:pt x="85593" y="196055"/>
                  <a:pt x="17929" y="26894"/>
                </a:cubicBezTo>
                <a:cubicBezTo>
                  <a:pt x="13928" y="16890"/>
                  <a:pt x="5976" y="8965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9D4AB3DF-CE99-43D7-89B2-F7E09EF65A6E}"/>
              </a:ext>
            </a:extLst>
          </p:cNvPr>
          <p:cNvSpPr/>
          <p:nvPr/>
        </p:nvSpPr>
        <p:spPr>
          <a:xfrm>
            <a:off x="3119718" y="3980329"/>
            <a:ext cx="3397623" cy="2456330"/>
          </a:xfrm>
          <a:custGeom>
            <a:avLst/>
            <a:gdLst>
              <a:gd name="connsiteX0" fmla="*/ 0 w 3397623"/>
              <a:gd name="connsiteY0" fmla="*/ 0 h 2456330"/>
              <a:gd name="connsiteX1" fmla="*/ 26894 w 3397623"/>
              <a:gd name="connsiteY1" fmla="*/ 53789 h 2456330"/>
              <a:gd name="connsiteX2" fmla="*/ 995082 w 3397623"/>
              <a:gd name="connsiteY2" fmla="*/ 797859 h 2456330"/>
              <a:gd name="connsiteX3" fmla="*/ 1461247 w 3397623"/>
              <a:gd name="connsiteY3" fmla="*/ 878542 h 2456330"/>
              <a:gd name="connsiteX4" fmla="*/ 1775011 w 3397623"/>
              <a:gd name="connsiteY4" fmla="*/ 797859 h 2456330"/>
              <a:gd name="connsiteX5" fmla="*/ 2563906 w 3397623"/>
              <a:gd name="connsiteY5" fmla="*/ 493059 h 2456330"/>
              <a:gd name="connsiteX6" fmla="*/ 2689411 w 3397623"/>
              <a:gd name="connsiteY6" fmla="*/ 573742 h 2456330"/>
              <a:gd name="connsiteX7" fmla="*/ 2788023 w 3397623"/>
              <a:gd name="connsiteY7" fmla="*/ 1264024 h 2456330"/>
              <a:gd name="connsiteX8" fmla="*/ 2671482 w 3397623"/>
              <a:gd name="connsiteY8" fmla="*/ 1676400 h 2456330"/>
              <a:gd name="connsiteX9" fmla="*/ 1783976 w 3397623"/>
              <a:gd name="connsiteY9" fmla="*/ 2429436 h 2456330"/>
              <a:gd name="connsiteX10" fmla="*/ 1550894 w 3397623"/>
              <a:gd name="connsiteY10" fmla="*/ 2456330 h 2456330"/>
              <a:gd name="connsiteX11" fmla="*/ 1380564 w 3397623"/>
              <a:gd name="connsiteY11" fmla="*/ 2393577 h 2456330"/>
              <a:gd name="connsiteX12" fmla="*/ 528917 w 3397623"/>
              <a:gd name="connsiteY12" fmla="*/ 1515036 h 2456330"/>
              <a:gd name="connsiteX13" fmla="*/ 358588 w 3397623"/>
              <a:gd name="connsiteY13" fmla="*/ 1362636 h 2456330"/>
              <a:gd name="connsiteX14" fmla="*/ 268941 w 3397623"/>
              <a:gd name="connsiteY14" fmla="*/ 1237130 h 2456330"/>
              <a:gd name="connsiteX15" fmla="*/ 215153 w 3397623"/>
              <a:gd name="connsiteY15" fmla="*/ 1102659 h 2456330"/>
              <a:gd name="connsiteX16" fmla="*/ 421341 w 3397623"/>
              <a:gd name="connsiteY16" fmla="*/ 1066800 h 2456330"/>
              <a:gd name="connsiteX17" fmla="*/ 950258 w 3397623"/>
              <a:gd name="connsiteY17" fmla="*/ 923365 h 2456330"/>
              <a:gd name="connsiteX18" fmla="*/ 1389529 w 3397623"/>
              <a:gd name="connsiteY18" fmla="*/ 869577 h 2456330"/>
              <a:gd name="connsiteX19" fmla="*/ 2348753 w 3397623"/>
              <a:gd name="connsiteY19" fmla="*/ 1183342 h 2456330"/>
              <a:gd name="connsiteX20" fmla="*/ 2895600 w 3397623"/>
              <a:gd name="connsiteY20" fmla="*/ 1559859 h 2456330"/>
              <a:gd name="connsiteX21" fmla="*/ 3361764 w 3397623"/>
              <a:gd name="connsiteY21" fmla="*/ 1255059 h 2456330"/>
              <a:gd name="connsiteX22" fmla="*/ 3397623 w 3397623"/>
              <a:gd name="connsiteY22" fmla="*/ 1004047 h 2456330"/>
              <a:gd name="connsiteX23" fmla="*/ 2958353 w 3397623"/>
              <a:gd name="connsiteY23" fmla="*/ 340659 h 2456330"/>
              <a:gd name="connsiteX24" fmla="*/ 2734235 w 3397623"/>
              <a:gd name="connsiteY24" fmla="*/ 268942 h 2456330"/>
              <a:gd name="connsiteX25" fmla="*/ 2528047 w 3397623"/>
              <a:gd name="connsiteY25" fmla="*/ 322730 h 2456330"/>
              <a:gd name="connsiteX26" fmla="*/ 1685364 w 3397623"/>
              <a:gd name="connsiteY26" fmla="*/ 663389 h 2456330"/>
              <a:gd name="connsiteX27" fmla="*/ 1201270 w 3397623"/>
              <a:gd name="connsiteY27" fmla="*/ 824753 h 24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97623" h="2456330">
                <a:moveTo>
                  <a:pt x="0" y="0"/>
                </a:moveTo>
                <a:cubicBezTo>
                  <a:pt x="8965" y="17930"/>
                  <a:pt x="13275" y="39080"/>
                  <a:pt x="26894" y="53789"/>
                </a:cubicBezTo>
                <a:cubicBezTo>
                  <a:pt x="363063" y="416853"/>
                  <a:pt x="517201" y="611781"/>
                  <a:pt x="995082" y="797859"/>
                </a:cubicBezTo>
                <a:cubicBezTo>
                  <a:pt x="1142033" y="855079"/>
                  <a:pt x="1305859" y="851648"/>
                  <a:pt x="1461247" y="878542"/>
                </a:cubicBezTo>
                <a:cubicBezTo>
                  <a:pt x="1565835" y="851648"/>
                  <a:pt x="1674142" y="836427"/>
                  <a:pt x="1775011" y="797859"/>
                </a:cubicBezTo>
                <a:cubicBezTo>
                  <a:pt x="2658570" y="460027"/>
                  <a:pt x="2094744" y="582423"/>
                  <a:pt x="2563906" y="493059"/>
                </a:cubicBezTo>
                <a:cubicBezTo>
                  <a:pt x="2605741" y="519953"/>
                  <a:pt x="2662853" y="531692"/>
                  <a:pt x="2689411" y="573742"/>
                </a:cubicBezTo>
                <a:cubicBezTo>
                  <a:pt x="2821957" y="783608"/>
                  <a:pt x="2783205" y="1032773"/>
                  <a:pt x="2788023" y="1264024"/>
                </a:cubicBezTo>
                <a:cubicBezTo>
                  <a:pt x="2749176" y="1401483"/>
                  <a:pt x="2752732" y="1558917"/>
                  <a:pt x="2671482" y="1676400"/>
                </a:cubicBezTo>
                <a:cubicBezTo>
                  <a:pt x="2514217" y="1903797"/>
                  <a:pt x="2096251" y="2302574"/>
                  <a:pt x="1783976" y="2429436"/>
                </a:cubicBezTo>
                <a:cubicBezTo>
                  <a:pt x="1711518" y="2458872"/>
                  <a:pt x="1628588" y="2447365"/>
                  <a:pt x="1550894" y="2456330"/>
                </a:cubicBezTo>
                <a:cubicBezTo>
                  <a:pt x="1494117" y="2435412"/>
                  <a:pt x="1431807" y="2425753"/>
                  <a:pt x="1380564" y="2393577"/>
                </a:cubicBezTo>
                <a:cubicBezTo>
                  <a:pt x="1117081" y="2228135"/>
                  <a:pt x="573944" y="1555323"/>
                  <a:pt x="528917" y="1515036"/>
                </a:cubicBezTo>
                <a:cubicBezTo>
                  <a:pt x="472141" y="1464236"/>
                  <a:pt x="410634" y="1418272"/>
                  <a:pt x="358588" y="1362636"/>
                </a:cubicBezTo>
                <a:cubicBezTo>
                  <a:pt x="323466" y="1325092"/>
                  <a:pt x="294633" y="1281662"/>
                  <a:pt x="268941" y="1237130"/>
                </a:cubicBezTo>
                <a:cubicBezTo>
                  <a:pt x="245982" y="1197334"/>
                  <a:pt x="230198" y="1147798"/>
                  <a:pt x="215153" y="1102659"/>
                </a:cubicBezTo>
                <a:cubicBezTo>
                  <a:pt x="283882" y="1090706"/>
                  <a:pt x="353567" y="1083330"/>
                  <a:pt x="421341" y="1066800"/>
                </a:cubicBezTo>
                <a:cubicBezTo>
                  <a:pt x="598812" y="1023514"/>
                  <a:pt x="771260" y="959827"/>
                  <a:pt x="950258" y="923365"/>
                </a:cubicBezTo>
                <a:cubicBezTo>
                  <a:pt x="1094807" y="893920"/>
                  <a:pt x="1243105" y="887506"/>
                  <a:pt x="1389529" y="869577"/>
                </a:cubicBezTo>
                <a:cubicBezTo>
                  <a:pt x="1629372" y="932144"/>
                  <a:pt x="2164077" y="1056188"/>
                  <a:pt x="2348753" y="1183342"/>
                </a:cubicBezTo>
                <a:lnTo>
                  <a:pt x="2895600" y="1559859"/>
                </a:lnTo>
                <a:cubicBezTo>
                  <a:pt x="3107740" y="1496217"/>
                  <a:pt x="3208882" y="1492876"/>
                  <a:pt x="3361764" y="1255059"/>
                </a:cubicBezTo>
                <a:cubicBezTo>
                  <a:pt x="3407469" y="1183962"/>
                  <a:pt x="3385670" y="1087718"/>
                  <a:pt x="3397623" y="1004047"/>
                </a:cubicBezTo>
                <a:cubicBezTo>
                  <a:pt x="3267028" y="788063"/>
                  <a:pt x="3129436" y="533126"/>
                  <a:pt x="2958353" y="340659"/>
                </a:cubicBezTo>
                <a:cubicBezTo>
                  <a:pt x="2909984" y="286244"/>
                  <a:pt x="2789581" y="279319"/>
                  <a:pt x="2734235" y="268942"/>
                </a:cubicBezTo>
                <a:cubicBezTo>
                  <a:pt x="2665506" y="286871"/>
                  <a:pt x="2594531" y="297728"/>
                  <a:pt x="2528047" y="322730"/>
                </a:cubicBezTo>
                <a:cubicBezTo>
                  <a:pt x="2244459" y="429378"/>
                  <a:pt x="1972179" y="565750"/>
                  <a:pt x="1685364" y="663389"/>
                </a:cubicBezTo>
                <a:cubicBezTo>
                  <a:pt x="1243429" y="813835"/>
                  <a:pt x="1406677" y="766067"/>
                  <a:pt x="1201270" y="8247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Взрыв: 8 точек 6">
            <a:extLst>
              <a:ext uri="{FF2B5EF4-FFF2-40B4-BE49-F238E27FC236}">
                <a16:creationId xmlns:a16="http://schemas.microsoft.com/office/drawing/2014/main" id="{11529E6F-6FC7-498D-9469-4BA7838F593B}"/>
              </a:ext>
            </a:extLst>
          </p:cNvPr>
          <p:cNvSpPr/>
          <p:nvPr/>
        </p:nvSpPr>
        <p:spPr>
          <a:xfrm>
            <a:off x="-978834" y="5037327"/>
            <a:ext cx="2393576" cy="245633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несколько документов 7">
            <a:extLst>
              <a:ext uri="{FF2B5EF4-FFF2-40B4-BE49-F238E27FC236}">
                <a16:creationId xmlns:a16="http://schemas.microsoft.com/office/drawing/2014/main" id="{2A0E894C-988F-4071-90C6-C5261466E61D}"/>
              </a:ext>
            </a:extLst>
          </p:cNvPr>
          <p:cNvSpPr/>
          <p:nvPr/>
        </p:nvSpPr>
        <p:spPr>
          <a:xfrm>
            <a:off x="9547413" y="-511735"/>
            <a:ext cx="2805953" cy="1847763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75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82CD8-2D1D-4FFA-BAFE-8D650F05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73" y="500062"/>
            <a:ext cx="10515600" cy="1325563"/>
          </a:xfrm>
        </p:spPr>
        <p:txBody>
          <a:bodyPr/>
          <a:lstStyle/>
          <a:p>
            <a:r>
              <a:rPr lang="ru-RU" b="1" i="1" dirty="0">
                <a:latin typeface="Segoe UI" panose="020B0502040204020203" pitchFamily="34" charset="0"/>
                <a:cs typeface="Segoe UI" panose="020B0502040204020203" pitchFamily="34" charset="0"/>
              </a:rPr>
              <a:t>Ч</a:t>
            </a:r>
            <a:r>
              <a:rPr lang="ru-RU" b="1" i="1" dirty="0">
                <a:latin typeface="Impact" panose="020B0806030902050204" pitchFamily="34" charset="0"/>
                <a:cs typeface="Segoe UI" panose="020B0502040204020203" pitchFamily="34" charset="0"/>
              </a:rPr>
              <a:t>т</a:t>
            </a:r>
            <a:r>
              <a:rPr lang="ru-RU" b="1" i="1" dirty="0">
                <a:latin typeface="Segoe UI" panose="020B0502040204020203" pitchFamily="34" charset="0"/>
                <a:cs typeface="Segoe UI" panose="020B0502040204020203" pitchFamily="34" charset="0"/>
              </a:rPr>
              <a:t>о з</a:t>
            </a:r>
            <a:r>
              <a:rPr lang="ru-RU" b="1" i="1" dirty="0">
                <a:latin typeface="Corbel Light" panose="020B0303020204020204" pitchFamily="34" charset="0"/>
                <a:cs typeface="Segoe UI" panose="020B0502040204020203" pitchFamily="34" charset="0"/>
              </a:rPr>
              <a:t>а</a:t>
            </a:r>
            <a:r>
              <a:rPr lang="ru-RU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b="1" i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</a:t>
            </a:r>
            <a:r>
              <a:rPr lang="ru-RU" b="1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</a:t>
            </a:r>
            <a:r>
              <a:rPr lang="ru-RU" b="1" i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ь</a:t>
            </a:r>
            <a:r>
              <a:rPr lang="ru-RU" b="1" i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м</a:t>
            </a:r>
            <a:r>
              <a:rPr lang="ru-RU" b="1" i="1" dirty="0">
                <a:latin typeface="Arial Narrow" panose="020B0606020202030204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8A9D0A-CF5C-4060-AA7C-C740438D3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73" y="2041235"/>
            <a:ext cx="6227618" cy="3775509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Фильм</a:t>
            </a:r>
            <a:r>
              <a:rPr lang="ru-RU" dirty="0">
                <a:latin typeface="Arial Narrow" panose="020B0606020202030204" pitchFamily="34" charset="0"/>
              </a:rPr>
              <a:t> пр</a:t>
            </a:r>
            <a:r>
              <a:rPr lang="ru-RU" dirty="0">
                <a:solidFill>
                  <a:schemeClr val="accent4"/>
                </a:solidFill>
                <a:latin typeface="Arial Narrow" panose="020B0606020202030204" pitchFamily="34" charset="0"/>
              </a:rPr>
              <a:t>о</a:t>
            </a:r>
            <a:r>
              <a:rPr lang="ru-RU" dirty="0"/>
              <a:t> </a:t>
            </a:r>
            <a:r>
              <a:rPr lang="ru-RU" dirty="0">
                <a:solidFill>
                  <a:srgbClr val="00B050"/>
                </a:solidFill>
                <a:latin typeface="Impact" panose="020B0806030902050204" pitchFamily="34" charset="0"/>
              </a:rPr>
              <a:t>супергероя</a:t>
            </a:r>
            <a:r>
              <a:rPr lang="ru-RU" dirty="0"/>
              <a:t> </a:t>
            </a:r>
            <a:r>
              <a:rPr lang="ru-RU" dirty="0">
                <a:latin typeface="Ink Free" panose="03080402000500000000" pitchFamily="66" charset="0"/>
              </a:rPr>
              <a:t>под названием  </a:t>
            </a:r>
            <a:r>
              <a:rPr lang="en-US" dirty="0">
                <a:solidFill>
                  <a:srgbClr val="C00000"/>
                </a:solidFill>
              </a:rPr>
              <a:t>“</a:t>
            </a:r>
            <a:r>
              <a:rPr lang="ru-RU" dirty="0">
                <a:solidFill>
                  <a:srgbClr val="C00000"/>
                </a:solidFill>
              </a:rPr>
              <a:t>Чел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овек</a:t>
            </a:r>
            <a:r>
              <a:rPr lang="ru-RU" dirty="0"/>
              <a:t> </a:t>
            </a:r>
            <a:r>
              <a:rPr lang="ru-RU" dirty="0">
                <a:solidFill>
                  <a:schemeClr val="accent1"/>
                </a:solidFill>
                <a:latin typeface="Segoe Script" panose="030B0504020000000003" pitchFamily="66" charset="0"/>
              </a:rPr>
              <a:t>Паук</a:t>
            </a:r>
            <a:r>
              <a:rPr lang="en-US" dirty="0"/>
              <a:t>”</a:t>
            </a:r>
            <a:r>
              <a:rPr lang="ru-RU" dirty="0"/>
              <a:t> из кино вселенной </a:t>
            </a:r>
            <a:r>
              <a:rPr lang="en-US" dirty="0">
                <a:solidFill>
                  <a:srgbClr val="FF0000"/>
                </a:solidFill>
              </a:rPr>
              <a:t>Marvel</a:t>
            </a:r>
            <a:r>
              <a:rPr lang="ru-RU" dirty="0"/>
              <a:t>. </a:t>
            </a:r>
            <a:r>
              <a:rPr lang="ru-RU" dirty="0">
                <a:latin typeface="Ink Free" panose="03080402000500000000" pitchFamily="66" charset="0"/>
              </a:rPr>
              <a:t>Хорошо известен </a:t>
            </a:r>
            <a:r>
              <a:rPr lang="ru-RU" dirty="0"/>
              <a:t>как </a:t>
            </a:r>
            <a:r>
              <a:rPr lang="en-US" dirty="0"/>
              <a:t>“</a:t>
            </a:r>
            <a:r>
              <a:rPr lang="ru-RU" dirty="0">
                <a:solidFill>
                  <a:schemeClr val="accent4"/>
                </a:solidFill>
              </a:rPr>
              <a:t>дружелюбный</a:t>
            </a:r>
            <a:r>
              <a:rPr lang="ru-RU" dirty="0"/>
              <a:t> </a:t>
            </a:r>
            <a:r>
              <a:rPr lang="ru-RU" dirty="0">
                <a:latin typeface="Arial Black" panose="020B0A04020102020204" pitchFamily="34" charset="0"/>
              </a:rPr>
              <a:t>сосед</a:t>
            </a:r>
            <a:r>
              <a:rPr lang="ru-RU" dirty="0"/>
              <a:t> </a:t>
            </a:r>
            <a:r>
              <a:rPr lang="ru-RU" dirty="0">
                <a:solidFill>
                  <a:srgbClr val="00B0F0"/>
                </a:solidFill>
              </a:rPr>
              <a:t>паук</a:t>
            </a:r>
            <a:r>
              <a:rPr lang="en-US" dirty="0"/>
              <a:t>”</a:t>
            </a:r>
            <a:r>
              <a:rPr lang="ru-RU" dirty="0"/>
              <a:t>. 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B38D468-FAED-4776-B1BB-429691238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72" y="2955771"/>
            <a:ext cx="7028873" cy="370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E282F532-CF6C-4312-8A4F-ECC078631470}"/>
              </a:ext>
            </a:extLst>
          </p:cNvPr>
          <p:cNvSpPr/>
          <p:nvPr/>
        </p:nvSpPr>
        <p:spPr>
          <a:xfrm>
            <a:off x="6262255" y="83127"/>
            <a:ext cx="6132945" cy="1727200"/>
          </a:xfrm>
          <a:custGeom>
            <a:avLst/>
            <a:gdLst>
              <a:gd name="connsiteX0" fmla="*/ 0 w 6132945"/>
              <a:gd name="connsiteY0" fmla="*/ 0 h 1727200"/>
              <a:gd name="connsiteX1" fmla="*/ 711200 w 6132945"/>
              <a:gd name="connsiteY1" fmla="*/ 988291 h 1727200"/>
              <a:gd name="connsiteX2" fmla="*/ 1459345 w 6132945"/>
              <a:gd name="connsiteY2" fmla="*/ 1422400 h 1727200"/>
              <a:gd name="connsiteX3" fmla="*/ 1616363 w 6132945"/>
              <a:gd name="connsiteY3" fmla="*/ 1394691 h 1727200"/>
              <a:gd name="connsiteX4" fmla="*/ 1847272 w 6132945"/>
              <a:gd name="connsiteY4" fmla="*/ 1237673 h 1727200"/>
              <a:gd name="connsiteX5" fmla="*/ 2318327 w 6132945"/>
              <a:gd name="connsiteY5" fmla="*/ 812800 h 1727200"/>
              <a:gd name="connsiteX6" fmla="*/ 3084945 w 6132945"/>
              <a:gd name="connsiteY6" fmla="*/ 424873 h 1727200"/>
              <a:gd name="connsiteX7" fmla="*/ 3334327 w 6132945"/>
              <a:gd name="connsiteY7" fmla="*/ 397164 h 1727200"/>
              <a:gd name="connsiteX8" fmla="*/ 3482109 w 6132945"/>
              <a:gd name="connsiteY8" fmla="*/ 415637 h 1727200"/>
              <a:gd name="connsiteX9" fmla="*/ 3602181 w 6132945"/>
              <a:gd name="connsiteY9" fmla="*/ 461818 h 1727200"/>
              <a:gd name="connsiteX10" fmla="*/ 3814618 w 6132945"/>
              <a:gd name="connsiteY10" fmla="*/ 581891 h 1727200"/>
              <a:gd name="connsiteX11" fmla="*/ 4174836 w 6132945"/>
              <a:gd name="connsiteY11" fmla="*/ 1043709 h 1727200"/>
              <a:gd name="connsiteX12" fmla="*/ 4267200 w 6132945"/>
              <a:gd name="connsiteY12" fmla="*/ 1283855 h 1727200"/>
              <a:gd name="connsiteX13" fmla="*/ 4331854 w 6132945"/>
              <a:gd name="connsiteY13" fmla="*/ 1477818 h 1727200"/>
              <a:gd name="connsiteX14" fmla="*/ 4433454 w 6132945"/>
              <a:gd name="connsiteY14" fmla="*/ 1607128 h 1727200"/>
              <a:gd name="connsiteX15" fmla="*/ 4747490 w 6132945"/>
              <a:gd name="connsiteY15" fmla="*/ 1727200 h 1727200"/>
              <a:gd name="connsiteX16" fmla="*/ 5560290 w 6132945"/>
              <a:gd name="connsiteY16" fmla="*/ 1477818 h 1727200"/>
              <a:gd name="connsiteX17" fmla="*/ 6068290 w 6132945"/>
              <a:gd name="connsiteY17" fmla="*/ 1145309 h 1727200"/>
              <a:gd name="connsiteX18" fmla="*/ 6132945 w 6132945"/>
              <a:gd name="connsiteY18" fmla="*/ 1108364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132945" h="1727200">
                <a:moveTo>
                  <a:pt x="0" y="0"/>
                </a:moveTo>
                <a:cubicBezTo>
                  <a:pt x="241047" y="418288"/>
                  <a:pt x="336974" y="671344"/>
                  <a:pt x="711200" y="988291"/>
                </a:cubicBezTo>
                <a:cubicBezTo>
                  <a:pt x="975381" y="1212036"/>
                  <a:pt x="1176730" y="1291962"/>
                  <a:pt x="1459345" y="1422400"/>
                </a:cubicBezTo>
                <a:cubicBezTo>
                  <a:pt x="1511684" y="1413164"/>
                  <a:pt x="1568378" y="1417541"/>
                  <a:pt x="1616363" y="1394691"/>
                </a:cubicBezTo>
                <a:cubicBezTo>
                  <a:pt x="1700401" y="1354673"/>
                  <a:pt x="1775167" y="1296534"/>
                  <a:pt x="1847272" y="1237673"/>
                </a:cubicBezTo>
                <a:cubicBezTo>
                  <a:pt x="2053373" y="1069428"/>
                  <a:pt x="2091775" y="963835"/>
                  <a:pt x="2318327" y="812800"/>
                </a:cubicBezTo>
                <a:cubicBezTo>
                  <a:pt x="2458312" y="719476"/>
                  <a:pt x="2886227" y="482565"/>
                  <a:pt x="3084945" y="424873"/>
                </a:cubicBezTo>
                <a:cubicBezTo>
                  <a:pt x="3165267" y="401554"/>
                  <a:pt x="3251200" y="406400"/>
                  <a:pt x="3334327" y="397164"/>
                </a:cubicBezTo>
                <a:cubicBezTo>
                  <a:pt x="3383588" y="403322"/>
                  <a:pt x="3433851" y="403989"/>
                  <a:pt x="3482109" y="415637"/>
                </a:cubicBezTo>
                <a:cubicBezTo>
                  <a:pt x="3523794" y="425699"/>
                  <a:pt x="3563826" y="442641"/>
                  <a:pt x="3602181" y="461818"/>
                </a:cubicBezTo>
                <a:cubicBezTo>
                  <a:pt x="3674935" y="498195"/>
                  <a:pt x="3751788" y="530231"/>
                  <a:pt x="3814618" y="581891"/>
                </a:cubicBezTo>
                <a:cubicBezTo>
                  <a:pt x="3937468" y="682901"/>
                  <a:pt x="4101290" y="902065"/>
                  <a:pt x="4174836" y="1043709"/>
                </a:cubicBezTo>
                <a:cubicBezTo>
                  <a:pt x="4214358" y="1119825"/>
                  <a:pt x="4238028" y="1203203"/>
                  <a:pt x="4267200" y="1283855"/>
                </a:cubicBezTo>
                <a:cubicBezTo>
                  <a:pt x="4290381" y="1347943"/>
                  <a:pt x="4300685" y="1417212"/>
                  <a:pt x="4331854" y="1477818"/>
                </a:cubicBezTo>
                <a:cubicBezTo>
                  <a:pt x="4356924" y="1526566"/>
                  <a:pt x="4386449" y="1578925"/>
                  <a:pt x="4433454" y="1607128"/>
                </a:cubicBezTo>
                <a:cubicBezTo>
                  <a:pt x="4529553" y="1664787"/>
                  <a:pt x="4642811" y="1687176"/>
                  <a:pt x="4747490" y="1727200"/>
                </a:cubicBezTo>
                <a:cubicBezTo>
                  <a:pt x="5218079" y="1665819"/>
                  <a:pt x="5143454" y="1722763"/>
                  <a:pt x="5560290" y="1477818"/>
                </a:cubicBezTo>
                <a:cubicBezTo>
                  <a:pt x="5734776" y="1375285"/>
                  <a:pt x="5906383" y="1266737"/>
                  <a:pt x="6068290" y="1145309"/>
                </a:cubicBezTo>
                <a:cubicBezTo>
                  <a:pt x="6113025" y="1111759"/>
                  <a:pt x="6090632" y="1122468"/>
                  <a:pt x="6132945" y="11083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04219875-20EE-4AD6-8340-5706BF38C4FE}"/>
              </a:ext>
            </a:extLst>
          </p:cNvPr>
          <p:cNvSpPr/>
          <p:nvPr/>
        </p:nvSpPr>
        <p:spPr>
          <a:xfrm>
            <a:off x="46182" y="4260735"/>
            <a:ext cx="4180122" cy="3193010"/>
          </a:xfrm>
          <a:custGeom>
            <a:avLst/>
            <a:gdLst>
              <a:gd name="connsiteX0" fmla="*/ 0 w 4180122"/>
              <a:gd name="connsiteY0" fmla="*/ 338974 h 3193010"/>
              <a:gd name="connsiteX1" fmla="*/ 1357745 w 4180122"/>
              <a:gd name="connsiteY1" fmla="*/ 320501 h 3193010"/>
              <a:gd name="connsiteX2" fmla="*/ 1625600 w 4180122"/>
              <a:gd name="connsiteY2" fmla="*/ 431338 h 3193010"/>
              <a:gd name="connsiteX3" fmla="*/ 1745673 w 4180122"/>
              <a:gd name="connsiteY3" fmla="*/ 551410 h 3193010"/>
              <a:gd name="connsiteX4" fmla="*/ 1754909 w 4180122"/>
              <a:gd name="connsiteY4" fmla="*/ 1151774 h 3193010"/>
              <a:gd name="connsiteX5" fmla="*/ 1634836 w 4180122"/>
              <a:gd name="connsiteY5" fmla="*/ 1493520 h 3193010"/>
              <a:gd name="connsiteX6" fmla="*/ 1265382 w 4180122"/>
              <a:gd name="connsiteY6" fmla="*/ 2010756 h 3193010"/>
              <a:gd name="connsiteX7" fmla="*/ 1071418 w 4180122"/>
              <a:gd name="connsiteY7" fmla="*/ 2084647 h 3193010"/>
              <a:gd name="connsiteX8" fmla="*/ 674254 w 4180122"/>
              <a:gd name="connsiteY8" fmla="*/ 1669010 h 3193010"/>
              <a:gd name="connsiteX9" fmla="*/ 517236 w 4180122"/>
              <a:gd name="connsiteY9" fmla="*/ 1401156 h 3193010"/>
              <a:gd name="connsiteX10" fmla="*/ 526473 w 4180122"/>
              <a:gd name="connsiteY10" fmla="*/ 1216429 h 3193010"/>
              <a:gd name="connsiteX11" fmla="*/ 849745 w 4180122"/>
              <a:gd name="connsiteY11" fmla="*/ 939338 h 3193010"/>
              <a:gd name="connsiteX12" fmla="*/ 1219200 w 4180122"/>
              <a:gd name="connsiteY12" fmla="*/ 957810 h 3193010"/>
              <a:gd name="connsiteX13" fmla="*/ 1939636 w 4180122"/>
              <a:gd name="connsiteY13" fmla="*/ 1170247 h 3193010"/>
              <a:gd name="connsiteX14" fmla="*/ 2170545 w 4180122"/>
              <a:gd name="connsiteY14" fmla="*/ 1327265 h 3193010"/>
              <a:gd name="connsiteX15" fmla="*/ 2687782 w 4180122"/>
              <a:gd name="connsiteY15" fmla="*/ 1659774 h 3193010"/>
              <a:gd name="connsiteX16" fmla="*/ 2927927 w 4180122"/>
              <a:gd name="connsiteY16" fmla="*/ 1696720 h 3193010"/>
              <a:gd name="connsiteX17" fmla="*/ 3500582 w 4180122"/>
              <a:gd name="connsiteY17" fmla="*/ 1216429 h 3193010"/>
              <a:gd name="connsiteX18" fmla="*/ 3759200 w 4180122"/>
              <a:gd name="connsiteY18" fmla="*/ 311265 h 3193010"/>
              <a:gd name="connsiteX19" fmla="*/ 3796145 w 4180122"/>
              <a:gd name="connsiteY19" fmla="*/ 163483 h 3193010"/>
              <a:gd name="connsiteX20" fmla="*/ 3713018 w 4180122"/>
              <a:gd name="connsiteY20" fmla="*/ 24938 h 3193010"/>
              <a:gd name="connsiteX21" fmla="*/ 3574473 w 4180122"/>
              <a:gd name="connsiteY21" fmla="*/ 6465 h 3193010"/>
              <a:gd name="connsiteX22" fmla="*/ 3121891 w 4180122"/>
              <a:gd name="connsiteY22" fmla="*/ 274320 h 3193010"/>
              <a:gd name="connsiteX23" fmla="*/ 3001818 w 4180122"/>
              <a:gd name="connsiteY23" fmla="*/ 459047 h 3193010"/>
              <a:gd name="connsiteX24" fmla="*/ 2881745 w 4180122"/>
              <a:gd name="connsiteY24" fmla="*/ 606829 h 3193010"/>
              <a:gd name="connsiteX25" fmla="*/ 2807854 w 4180122"/>
              <a:gd name="connsiteY25" fmla="*/ 837738 h 3193010"/>
              <a:gd name="connsiteX26" fmla="*/ 2789382 w 4180122"/>
              <a:gd name="connsiteY26" fmla="*/ 1188720 h 3193010"/>
              <a:gd name="connsiteX27" fmla="*/ 2770909 w 4180122"/>
              <a:gd name="connsiteY27" fmla="*/ 1382683 h 3193010"/>
              <a:gd name="connsiteX28" fmla="*/ 2909454 w 4180122"/>
              <a:gd name="connsiteY28" fmla="*/ 1475047 h 3193010"/>
              <a:gd name="connsiteX29" fmla="*/ 3814618 w 4180122"/>
              <a:gd name="connsiteY29" fmla="*/ 1964574 h 3193010"/>
              <a:gd name="connsiteX30" fmla="*/ 4073236 w 4180122"/>
              <a:gd name="connsiteY30" fmla="*/ 2204720 h 3193010"/>
              <a:gd name="connsiteX31" fmla="*/ 4174836 w 4180122"/>
              <a:gd name="connsiteY31" fmla="*/ 2398683 h 3193010"/>
              <a:gd name="connsiteX32" fmla="*/ 3870036 w 4180122"/>
              <a:gd name="connsiteY32" fmla="*/ 2878974 h 3193010"/>
              <a:gd name="connsiteX33" fmla="*/ 3528291 w 4180122"/>
              <a:gd name="connsiteY33" fmla="*/ 3193010 h 319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180122" h="3193010">
                <a:moveTo>
                  <a:pt x="0" y="338974"/>
                </a:moveTo>
                <a:cubicBezTo>
                  <a:pt x="371445" y="317378"/>
                  <a:pt x="962315" y="254596"/>
                  <a:pt x="1357745" y="320501"/>
                </a:cubicBezTo>
                <a:cubicBezTo>
                  <a:pt x="1453057" y="336386"/>
                  <a:pt x="1536315" y="394392"/>
                  <a:pt x="1625600" y="431338"/>
                </a:cubicBezTo>
                <a:cubicBezTo>
                  <a:pt x="1665624" y="471362"/>
                  <a:pt x="1720883" y="500525"/>
                  <a:pt x="1745673" y="551410"/>
                </a:cubicBezTo>
                <a:cubicBezTo>
                  <a:pt x="1836436" y="737713"/>
                  <a:pt x="1799566" y="963224"/>
                  <a:pt x="1754909" y="1151774"/>
                </a:cubicBezTo>
                <a:cubicBezTo>
                  <a:pt x="1727082" y="1269266"/>
                  <a:pt x="1694619" y="1388617"/>
                  <a:pt x="1634836" y="1493520"/>
                </a:cubicBezTo>
                <a:cubicBezTo>
                  <a:pt x="1529929" y="1677603"/>
                  <a:pt x="1463379" y="1935329"/>
                  <a:pt x="1265382" y="2010756"/>
                </a:cubicBezTo>
                <a:lnTo>
                  <a:pt x="1071418" y="2084647"/>
                </a:lnTo>
                <a:cubicBezTo>
                  <a:pt x="895948" y="1928674"/>
                  <a:pt x="828153" y="1881538"/>
                  <a:pt x="674254" y="1669010"/>
                </a:cubicBezTo>
                <a:cubicBezTo>
                  <a:pt x="613553" y="1585185"/>
                  <a:pt x="569575" y="1490441"/>
                  <a:pt x="517236" y="1401156"/>
                </a:cubicBezTo>
                <a:cubicBezTo>
                  <a:pt x="520315" y="1339580"/>
                  <a:pt x="503072" y="1273468"/>
                  <a:pt x="526473" y="1216429"/>
                </a:cubicBezTo>
                <a:cubicBezTo>
                  <a:pt x="595612" y="1047904"/>
                  <a:pt x="706217" y="1018278"/>
                  <a:pt x="849745" y="939338"/>
                </a:cubicBezTo>
                <a:cubicBezTo>
                  <a:pt x="972897" y="945495"/>
                  <a:pt x="1098572" y="932253"/>
                  <a:pt x="1219200" y="957810"/>
                </a:cubicBezTo>
                <a:cubicBezTo>
                  <a:pt x="1464131" y="1009702"/>
                  <a:pt x="1939636" y="1170247"/>
                  <a:pt x="1939636" y="1170247"/>
                </a:cubicBezTo>
                <a:cubicBezTo>
                  <a:pt x="2016606" y="1222586"/>
                  <a:pt x="2096082" y="1271418"/>
                  <a:pt x="2170545" y="1327265"/>
                </a:cubicBezTo>
                <a:cubicBezTo>
                  <a:pt x="2401842" y="1500738"/>
                  <a:pt x="2411150" y="1569240"/>
                  <a:pt x="2687782" y="1659774"/>
                </a:cubicBezTo>
                <a:cubicBezTo>
                  <a:pt x="2764755" y="1684965"/>
                  <a:pt x="2847879" y="1684405"/>
                  <a:pt x="2927927" y="1696720"/>
                </a:cubicBezTo>
                <a:cubicBezTo>
                  <a:pt x="3212581" y="1562765"/>
                  <a:pt x="3360798" y="1550911"/>
                  <a:pt x="3500582" y="1216429"/>
                </a:cubicBezTo>
                <a:cubicBezTo>
                  <a:pt x="3621579" y="926900"/>
                  <a:pt x="3674395" y="613383"/>
                  <a:pt x="3759200" y="311265"/>
                </a:cubicBezTo>
                <a:cubicBezTo>
                  <a:pt x="3772923" y="262378"/>
                  <a:pt x="3796145" y="163483"/>
                  <a:pt x="3796145" y="163483"/>
                </a:cubicBezTo>
                <a:cubicBezTo>
                  <a:pt x="3768436" y="117301"/>
                  <a:pt x="3756966" y="56068"/>
                  <a:pt x="3713018" y="24938"/>
                </a:cubicBezTo>
                <a:cubicBezTo>
                  <a:pt x="3674999" y="-1992"/>
                  <a:pt x="3619543" y="-5339"/>
                  <a:pt x="3574473" y="6465"/>
                </a:cubicBezTo>
                <a:cubicBezTo>
                  <a:pt x="3402902" y="51400"/>
                  <a:pt x="3260569" y="173463"/>
                  <a:pt x="3121891" y="274320"/>
                </a:cubicBezTo>
                <a:cubicBezTo>
                  <a:pt x="3081867" y="335896"/>
                  <a:pt x="3044817" y="399510"/>
                  <a:pt x="3001818" y="459047"/>
                </a:cubicBezTo>
                <a:cubicBezTo>
                  <a:pt x="2964656" y="510502"/>
                  <a:pt x="2910680" y="550337"/>
                  <a:pt x="2881745" y="606829"/>
                </a:cubicBezTo>
                <a:cubicBezTo>
                  <a:pt x="2844904" y="678757"/>
                  <a:pt x="2832484" y="760768"/>
                  <a:pt x="2807854" y="837738"/>
                </a:cubicBezTo>
                <a:cubicBezTo>
                  <a:pt x="2801697" y="954732"/>
                  <a:pt x="2797306" y="1071832"/>
                  <a:pt x="2789382" y="1188720"/>
                </a:cubicBezTo>
                <a:cubicBezTo>
                  <a:pt x="2784989" y="1253518"/>
                  <a:pt x="2745792" y="1322789"/>
                  <a:pt x="2770909" y="1382683"/>
                </a:cubicBezTo>
                <a:cubicBezTo>
                  <a:pt x="2792374" y="1433868"/>
                  <a:pt x="2860053" y="1449744"/>
                  <a:pt x="2909454" y="1475047"/>
                </a:cubicBezTo>
                <a:cubicBezTo>
                  <a:pt x="3324993" y="1687884"/>
                  <a:pt x="3494009" y="1709173"/>
                  <a:pt x="3814618" y="1964574"/>
                </a:cubicBezTo>
                <a:cubicBezTo>
                  <a:pt x="3906632" y="2037873"/>
                  <a:pt x="3987030" y="2124671"/>
                  <a:pt x="4073236" y="2204720"/>
                </a:cubicBezTo>
                <a:cubicBezTo>
                  <a:pt x="4107103" y="2269374"/>
                  <a:pt x="4160858" y="2327047"/>
                  <a:pt x="4174836" y="2398683"/>
                </a:cubicBezTo>
                <a:cubicBezTo>
                  <a:pt x="4217262" y="2616114"/>
                  <a:pt x="3994147" y="2756716"/>
                  <a:pt x="3870036" y="2878974"/>
                </a:cubicBezTo>
                <a:cubicBezTo>
                  <a:pt x="3759822" y="2987543"/>
                  <a:pt x="3528291" y="3193010"/>
                  <a:pt x="3528291" y="31930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Взрыв: 8 точек 5">
            <a:extLst>
              <a:ext uri="{FF2B5EF4-FFF2-40B4-BE49-F238E27FC236}">
                <a16:creationId xmlns:a16="http://schemas.microsoft.com/office/drawing/2014/main" id="{57BF18F4-6170-42A0-B109-9F9767DCFCC3}"/>
              </a:ext>
            </a:extLst>
          </p:cNvPr>
          <p:cNvSpPr/>
          <p:nvPr/>
        </p:nvSpPr>
        <p:spPr>
          <a:xfrm>
            <a:off x="9019308" y="1025236"/>
            <a:ext cx="2553856" cy="1422400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лако 6">
            <a:extLst>
              <a:ext uri="{FF2B5EF4-FFF2-40B4-BE49-F238E27FC236}">
                <a16:creationId xmlns:a16="http://schemas.microsoft.com/office/drawing/2014/main" id="{9645E48B-3086-4CF2-B11C-1D6918E686EB}"/>
              </a:ext>
            </a:extLst>
          </p:cNvPr>
          <p:cNvSpPr/>
          <p:nvPr/>
        </p:nvSpPr>
        <p:spPr>
          <a:xfrm>
            <a:off x="348673" y="4184073"/>
            <a:ext cx="2713182" cy="1413163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66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87D7D-11F9-46A9-AC9E-84A95522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Трейлер</a:t>
            </a:r>
            <a:r>
              <a:rPr lang="ru-RU" dirty="0"/>
              <a:t> ф</a:t>
            </a:r>
            <a:r>
              <a:rPr lang="ru-RU" dirty="0">
                <a:solidFill>
                  <a:srgbClr val="FF0000"/>
                </a:solidFill>
                <a:latin typeface="Arial Black" panose="020B0A04020102020204" pitchFamily="34" charset="0"/>
              </a:rPr>
              <a:t>и</a:t>
            </a:r>
            <a:r>
              <a:rPr lang="ru-RU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</a:t>
            </a:r>
            <a:r>
              <a:rPr lang="ru-RU" dirty="0"/>
              <a:t>ь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м</a:t>
            </a:r>
            <a:r>
              <a:rPr lang="ru-RU" dirty="0"/>
              <a:t>а.</a:t>
            </a:r>
          </a:p>
        </p:txBody>
      </p:sp>
      <p:pic>
        <p:nvPicPr>
          <p:cNvPr id="6" name="Мультимедиа в Интернете 5" title="SPIDER-MAN: NO WAY HOME - Official Trailer (HD)">
            <a:hlinkClick r:id="" action="ppaction://media"/>
            <a:extLst>
              <a:ext uri="{FF2B5EF4-FFF2-40B4-BE49-F238E27FC236}">
                <a16:creationId xmlns:a16="http://schemas.microsoft.com/office/drawing/2014/main" id="{4A77E714-11ED-49E2-8573-FE2299C32D0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700963" cy="4351338"/>
          </a:xfrm>
          <a:prstGeom prst="rect">
            <a:avLst/>
          </a:prstGeom>
        </p:spPr>
      </p:pic>
      <p:sp>
        <p:nvSpPr>
          <p:cNvPr id="7" name="Взрыв: 8 точек 6">
            <a:extLst>
              <a:ext uri="{FF2B5EF4-FFF2-40B4-BE49-F238E27FC236}">
                <a16:creationId xmlns:a16="http://schemas.microsoft.com/office/drawing/2014/main" id="{F0B2892E-418F-4481-85A6-AE47FA812732}"/>
              </a:ext>
            </a:extLst>
          </p:cNvPr>
          <p:cNvSpPr/>
          <p:nvPr/>
        </p:nvSpPr>
        <p:spPr>
          <a:xfrm>
            <a:off x="9119937" y="264695"/>
            <a:ext cx="3521242" cy="2719137"/>
          </a:xfrm>
          <a:prstGeom prst="irregularSeal1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327FCCF8-654D-4B8C-B3AC-8FEE456AB442}"/>
              </a:ext>
            </a:extLst>
          </p:cNvPr>
          <p:cNvSpPr/>
          <p:nvPr/>
        </p:nvSpPr>
        <p:spPr>
          <a:xfrm>
            <a:off x="-1163053" y="-248653"/>
            <a:ext cx="14093864" cy="7932821"/>
          </a:xfrm>
          <a:custGeom>
            <a:avLst/>
            <a:gdLst>
              <a:gd name="connsiteX0" fmla="*/ 6240379 w 14093864"/>
              <a:gd name="connsiteY0" fmla="*/ 296779 h 7932821"/>
              <a:gd name="connsiteX1" fmla="*/ 6288506 w 14093864"/>
              <a:gd name="connsiteY1" fmla="*/ 360948 h 7932821"/>
              <a:gd name="connsiteX2" fmla="*/ 7507706 w 14093864"/>
              <a:gd name="connsiteY2" fmla="*/ 1018674 h 7932821"/>
              <a:gd name="connsiteX3" fmla="*/ 7756358 w 14093864"/>
              <a:gd name="connsiteY3" fmla="*/ 1122948 h 7932821"/>
              <a:gd name="connsiteX4" fmla="*/ 8117306 w 14093864"/>
              <a:gd name="connsiteY4" fmla="*/ 1114927 h 7932821"/>
              <a:gd name="connsiteX5" fmla="*/ 8967537 w 14093864"/>
              <a:gd name="connsiteY5" fmla="*/ 625642 h 7932821"/>
              <a:gd name="connsiteX6" fmla="*/ 9248274 w 14093864"/>
              <a:gd name="connsiteY6" fmla="*/ 409074 h 7932821"/>
              <a:gd name="connsiteX7" fmla="*/ 9440779 w 14093864"/>
              <a:gd name="connsiteY7" fmla="*/ 425116 h 7932821"/>
              <a:gd name="connsiteX8" fmla="*/ 9769642 w 14093864"/>
              <a:gd name="connsiteY8" fmla="*/ 753979 h 7932821"/>
              <a:gd name="connsiteX9" fmla="*/ 9897979 w 14093864"/>
              <a:gd name="connsiteY9" fmla="*/ 1002632 h 7932821"/>
              <a:gd name="connsiteX10" fmla="*/ 9841832 w 14093864"/>
              <a:gd name="connsiteY10" fmla="*/ 1467853 h 7932821"/>
              <a:gd name="connsiteX11" fmla="*/ 9657348 w 14093864"/>
              <a:gd name="connsiteY11" fmla="*/ 1524000 h 7932821"/>
              <a:gd name="connsiteX12" fmla="*/ 8871285 w 14093864"/>
              <a:gd name="connsiteY12" fmla="*/ 1443790 h 7932821"/>
              <a:gd name="connsiteX13" fmla="*/ 8590548 w 14093864"/>
              <a:gd name="connsiteY13" fmla="*/ 1315453 h 7932821"/>
              <a:gd name="connsiteX14" fmla="*/ 8542421 w 14093864"/>
              <a:gd name="connsiteY14" fmla="*/ 1299411 h 7932821"/>
              <a:gd name="connsiteX15" fmla="*/ 9705474 w 14093864"/>
              <a:gd name="connsiteY15" fmla="*/ 882316 h 7932821"/>
              <a:gd name="connsiteX16" fmla="*/ 10756232 w 14093864"/>
              <a:gd name="connsiteY16" fmla="*/ 609600 h 7932821"/>
              <a:gd name="connsiteX17" fmla="*/ 11093116 w 14093864"/>
              <a:gd name="connsiteY17" fmla="*/ 561474 h 7932821"/>
              <a:gd name="connsiteX18" fmla="*/ 11486148 w 14093864"/>
              <a:gd name="connsiteY18" fmla="*/ 649706 h 7932821"/>
              <a:gd name="connsiteX19" fmla="*/ 11871158 w 14093864"/>
              <a:gd name="connsiteY19" fmla="*/ 818148 h 7932821"/>
              <a:gd name="connsiteX20" fmla="*/ 12167937 w 14093864"/>
              <a:gd name="connsiteY20" fmla="*/ 762000 h 7932821"/>
              <a:gd name="connsiteX21" fmla="*/ 12264190 w 14093864"/>
              <a:gd name="connsiteY21" fmla="*/ 745958 h 7932821"/>
              <a:gd name="connsiteX22" fmla="*/ 13322969 w 14093864"/>
              <a:gd name="connsiteY22" fmla="*/ 1010653 h 7932821"/>
              <a:gd name="connsiteX23" fmla="*/ 13716000 w 14093864"/>
              <a:gd name="connsiteY23" fmla="*/ 1235242 h 7932821"/>
              <a:gd name="connsiteX24" fmla="*/ 14052885 w 14093864"/>
              <a:gd name="connsiteY24" fmla="*/ 1612232 h 7932821"/>
              <a:gd name="connsiteX25" fmla="*/ 14092990 w 14093864"/>
              <a:gd name="connsiteY25" fmla="*/ 2157664 h 7932821"/>
              <a:gd name="connsiteX26" fmla="*/ 14020800 w 14093864"/>
              <a:gd name="connsiteY26" fmla="*/ 2486527 h 7932821"/>
              <a:gd name="connsiteX27" fmla="*/ 13619748 w 14093864"/>
              <a:gd name="connsiteY27" fmla="*/ 3296653 h 7932821"/>
              <a:gd name="connsiteX28" fmla="*/ 13242758 w 14093864"/>
              <a:gd name="connsiteY28" fmla="*/ 3585411 h 7932821"/>
              <a:gd name="connsiteX29" fmla="*/ 12945979 w 14093864"/>
              <a:gd name="connsiteY29" fmla="*/ 3850106 h 7932821"/>
              <a:gd name="connsiteX30" fmla="*/ 12480758 w 14093864"/>
              <a:gd name="connsiteY30" fmla="*/ 3954379 h 7932821"/>
              <a:gd name="connsiteX31" fmla="*/ 12183979 w 14093864"/>
              <a:gd name="connsiteY31" fmla="*/ 3914274 h 7932821"/>
              <a:gd name="connsiteX32" fmla="*/ 11630527 w 14093864"/>
              <a:gd name="connsiteY32" fmla="*/ 3633537 h 7932821"/>
              <a:gd name="connsiteX33" fmla="*/ 11301664 w 14093864"/>
              <a:gd name="connsiteY33" fmla="*/ 3521242 h 7932821"/>
              <a:gd name="connsiteX34" fmla="*/ 11189369 w 14093864"/>
              <a:gd name="connsiteY34" fmla="*/ 3657600 h 7932821"/>
              <a:gd name="connsiteX35" fmla="*/ 11061032 w 14093864"/>
              <a:gd name="connsiteY35" fmla="*/ 4764506 h 7932821"/>
              <a:gd name="connsiteX36" fmla="*/ 11269579 w 14093864"/>
              <a:gd name="connsiteY36" fmla="*/ 5422232 h 7932821"/>
              <a:gd name="connsiteX37" fmla="*/ 11317706 w 14093864"/>
              <a:gd name="connsiteY37" fmla="*/ 5438274 h 7932821"/>
              <a:gd name="connsiteX38" fmla="*/ 11662611 w 14093864"/>
              <a:gd name="connsiteY38" fmla="*/ 5534527 h 7932821"/>
              <a:gd name="connsiteX39" fmla="*/ 12127832 w 14093864"/>
              <a:gd name="connsiteY39" fmla="*/ 5606716 h 7932821"/>
              <a:gd name="connsiteX40" fmla="*/ 12609095 w 14093864"/>
              <a:gd name="connsiteY40" fmla="*/ 5694948 h 7932821"/>
              <a:gd name="connsiteX41" fmla="*/ 12905874 w 14093864"/>
              <a:gd name="connsiteY41" fmla="*/ 5815264 h 7932821"/>
              <a:gd name="connsiteX42" fmla="*/ 13010148 w 14093864"/>
              <a:gd name="connsiteY42" fmla="*/ 6055895 h 7932821"/>
              <a:gd name="connsiteX43" fmla="*/ 12312316 w 14093864"/>
              <a:gd name="connsiteY43" fmla="*/ 6922169 h 7932821"/>
              <a:gd name="connsiteX44" fmla="*/ 11638548 w 14093864"/>
              <a:gd name="connsiteY44" fmla="*/ 7146758 h 7932821"/>
              <a:gd name="connsiteX45" fmla="*/ 10539664 w 14093864"/>
              <a:gd name="connsiteY45" fmla="*/ 7475621 h 7932821"/>
              <a:gd name="connsiteX46" fmla="*/ 9135979 w 14093864"/>
              <a:gd name="connsiteY46" fmla="*/ 7932821 h 7932821"/>
              <a:gd name="connsiteX47" fmla="*/ 8093242 w 14093864"/>
              <a:gd name="connsiteY47" fmla="*/ 7700211 h 7932821"/>
              <a:gd name="connsiteX48" fmla="*/ 7732295 w 14093864"/>
              <a:gd name="connsiteY48" fmla="*/ 7563853 h 7932821"/>
              <a:gd name="connsiteX49" fmla="*/ 7579895 w 14093864"/>
              <a:gd name="connsiteY49" fmla="*/ 7499685 h 7932821"/>
              <a:gd name="connsiteX50" fmla="*/ 7411453 w 14093864"/>
              <a:gd name="connsiteY50" fmla="*/ 7395411 h 7932821"/>
              <a:gd name="connsiteX51" fmla="*/ 7042485 w 14093864"/>
              <a:gd name="connsiteY51" fmla="*/ 7042485 h 7932821"/>
              <a:gd name="connsiteX52" fmla="*/ 6753727 w 14093864"/>
              <a:gd name="connsiteY52" fmla="*/ 6922169 h 7932821"/>
              <a:gd name="connsiteX53" fmla="*/ 5550569 w 14093864"/>
              <a:gd name="connsiteY53" fmla="*/ 6585285 h 7932821"/>
              <a:gd name="connsiteX54" fmla="*/ 4940969 w 14093864"/>
              <a:gd name="connsiteY54" fmla="*/ 6593306 h 7932821"/>
              <a:gd name="connsiteX55" fmla="*/ 4347411 w 14093864"/>
              <a:gd name="connsiteY55" fmla="*/ 6689558 h 7932821"/>
              <a:gd name="connsiteX56" fmla="*/ 3777916 w 14093864"/>
              <a:gd name="connsiteY56" fmla="*/ 6713621 h 7932821"/>
              <a:gd name="connsiteX57" fmla="*/ 2671011 w 14093864"/>
              <a:gd name="connsiteY57" fmla="*/ 6898106 h 7932821"/>
              <a:gd name="connsiteX58" fmla="*/ 2446421 w 14093864"/>
              <a:gd name="connsiteY58" fmla="*/ 7042485 h 7932821"/>
              <a:gd name="connsiteX59" fmla="*/ 1997242 w 14093864"/>
              <a:gd name="connsiteY59" fmla="*/ 7114674 h 7932821"/>
              <a:gd name="connsiteX60" fmla="*/ 425116 w 14093864"/>
              <a:gd name="connsiteY60" fmla="*/ 6858000 h 7932821"/>
              <a:gd name="connsiteX61" fmla="*/ 240632 w 14093864"/>
              <a:gd name="connsiteY61" fmla="*/ 6665495 h 7932821"/>
              <a:gd name="connsiteX62" fmla="*/ 0 w 14093864"/>
              <a:gd name="connsiteY62" fmla="*/ 6272464 h 7932821"/>
              <a:gd name="connsiteX63" fmla="*/ 112295 w 14093864"/>
              <a:gd name="connsiteY63" fmla="*/ 6055895 h 7932821"/>
              <a:gd name="connsiteX64" fmla="*/ 481264 w 14093864"/>
              <a:gd name="connsiteY64" fmla="*/ 5654842 h 7932821"/>
              <a:gd name="connsiteX65" fmla="*/ 1074821 w 14093864"/>
              <a:gd name="connsiteY65" fmla="*/ 5061285 h 7932821"/>
              <a:gd name="connsiteX66" fmla="*/ 1267327 w 14093864"/>
              <a:gd name="connsiteY66" fmla="*/ 4788569 h 7932821"/>
              <a:gd name="connsiteX67" fmla="*/ 1443790 w 14093864"/>
              <a:gd name="connsiteY67" fmla="*/ 4491790 h 7932821"/>
              <a:gd name="connsiteX68" fmla="*/ 1684421 w 14093864"/>
              <a:gd name="connsiteY68" fmla="*/ 4162927 h 7932821"/>
              <a:gd name="connsiteX69" fmla="*/ 1668379 w 14093864"/>
              <a:gd name="connsiteY69" fmla="*/ 4138864 h 7932821"/>
              <a:gd name="connsiteX70" fmla="*/ 1050758 w 14093864"/>
              <a:gd name="connsiteY70" fmla="*/ 2173706 h 7932821"/>
              <a:gd name="connsiteX71" fmla="*/ 1026695 w 14093864"/>
              <a:gd name="connsiteY71" fmla="*/ 1780674 h 7932821"/>
              <a:gd name="connsiteX72" fmla="*/ 1026695 w 14093864"/>
              <a:gd name="connsiteY72" fmla="*/ 1451811 h 7932821"/>
              <a:gd name="connsiteX73" fmla="*/ 1050758 w 14093864"/>
              <a:gd name="connsiteY73" fmla="*/ 1395664 h 7932821"/>
              <a:gd name="connsiteX74" fmla="*/ 1540042 w 14093864"/>
              <a:gd name="connsiteY74" fmla="*/ 713874 h 7932821"/>
              <a:gd name="connsiteX75" fmla="*/ 2229853 w 14093864"/>
              <a:gd name="connsiteY75" fmla="*/ 144379 h 7932821"/>
              <a:gd name="connsiteX76" fmla="*/ 2414337 w 14093864"/>
              <a:gd name="connsiteY76" fmla="*/ 128337 h 7932821"/>
              <a:gd name="connsiteX77" fmla="*/ 2887579 w 14093864"/>
              <a:gd name="connsiteY77" fmla="*/ 360948 h 7932821"/>
              <a:gd name="connsiteX78" fmla="*/ 3160295 w 14093864"/>
              <a:gd name="connsiteY78" fmla="*/ 505327 h 7932821"/>
              <a:gd name="connsiteX79" fmla="*/ 3384885 w 14093864"/>
              <a:gd name="connsiteY79" fmla="*/ 577516 h 7932821"/>
              <a:gd name="connsiteX80" fmla="*/ 3649579 w 14093864"/>
              <a:gd name="connsiteY80" fmla="*/ 673769 h 7932821"/>
              <a:gd name="connsiteX81" fmla="*/ 3946358 w 14093864"/>
              <a:gd name="connsiteY81" fmla="*/ 753979 h 7932821"/>
              <a:gd name="connsiteX82" fmla="*/ 4924927 w 14093864"/>
              <a:gd name="connsiteY82" fmla="*/ 657727 h 7932821"/>
              <a:gd name="connsiteX83" fmla="*/ 5494421 w 14093864"/>
              <a:gd name="connsiteY83" fmla="*/ 368969 h 7932821"/>
              <a:gd name="connsiteX84" fmla="*/ 5799221 w 14093864"/>
              <a:gd name="connsiteY84" fmla="*/ 112295 h 7932821"/>
              <a:gd name="connsiteX85" fmla="*/ 6136106 w 14093864"/>
              <a:gd name="connsiteY85" fmla="*/ 0 h 7932821"/>
              <a:gd name="connsiteX86" fmla="*/ 6424864 w 14093864"/>
              <a:gd name="connsiteY86" fmla="*/ 264695 h 7932821"/>
              <a:gd name="connsiteX87" fmla="*/ 6497053 w 14093864"/>
              <a:gd name="connsiteY87" fmla="*/ 449179 h 7932821"/>
              <a:gd name="connsiteX88" fmla="*/ 6424864 w 14093864"/>
              <a:gd name="connsiteY88" fmla="*/ 537411 h 7932821"/>
              <a:gd name="connsiteX89" fmla="*/ 6039853 w 14093864"/>
              <a:gd name="connsiteY89" fmla="*/ 401053 h 7932821"/>
              <a:gd name="connsiteX90" fmla="*/ 6023811 w 14093864"/>
              <a:gd name="connsiteY90" fmla="*/ 360948 h 7932821"/>
              <a:gd name="connsiteX91" fmla="*/ 6087979 w 14093864"/>
              <a:gd name="connsiteY91" fmla="*/ 256674 h 7932821"/>
              <a:gd name="connsiteX92" fmla="*/ 6400800 w 14093864"/>
              <a:gd name="connsiteY92" fmla="*/ 256674 h 7932821"/>
              <a:gd name="connsiteX93" fmla="*/ 6633411 w 14093864"/>
              <a:gd name="connsiteY93" fmla="*/ 328864 h 7932821"/>
              <a:gd name="connsiteX94" fmla="*/ 6833937 w 14093864"/>
              <a:gd name="connsiteY94" fmla="*/ 376990 h 793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4093864" h="7932821">
                <a:moveTo>
                  <a:pt x="6240379" y="296779"/>
                </a:moveTo>
                <a:cubicBezTo>
                  <a:pt x="6256421" y="318169"/>
                  <a:pt x="6268722" y="342963"/>
                  <a:pt x="6288506" y="360948"/>
                </a:cubicBezTo>
                <a:cubicBezTo>
                  <a:pt x="6765355" y="794446"/>
                  <a:pt x="6678478" y="658388"/>
                  <a:pt x="7507706" y="1018674"/>
                </a:cubicBezTo>
                <a:cubicBezTo>
                  <a:pt x="7590139" y="1054490"/>
                  <a:pt x="7756358" y="1122948"/>
                  <a:pt x="7756358" y="1122948"/>
                </a:cubicBezTo>
                <a:cubicBezTo>
                  <a:pt x="7876674" y="1120274"/>
                  <a:pt x="8001383" y="1147252"/>
                  <a:pt x="8117306" y="1114927"/>
                </a:cubicBezTo>
                <a:cubicBezTo>
                  <a:pt x="8421509" y="1030101"/>
                  <a:pt x="8718272" y="809881"/>
                  <a:pt x="8967537" y="625642"/>
                </a:cubicBezTo>
                <a:cubicBezTo>
                  <a:pt x="9529890" y="209990"/>
                  <a:pt x="8885063" y="660529"/>
                  <a:pt x="9248274" y="409074"/>
                </a:cubicBezTo>
                <a:cubicBezTo>
                  <a:pt x="9312442" y="414421"/>
                  <a:pt x="9379962" y="403962"/>
                  <a:pt x="9440779" y="425116"/>
                </a:cubicBezTo>
                <a:cubicBezTo>
                  <a:pt x="9608994" y="483626"/>
                  <a:pt x="9681846" y="608489"/>
                  <a:pt x="9769642" y="753979"/>
                </a:cubicBezTo>
                <a:cubicBezTo>
                  <a:pt x="9817833" y="833838"/>
                  <a:pt x="9855200" y="919748"/>
                  <a:pt x="9897979" y="1002632"/>
                </a:cubicBezTo>
                <a:cubicBezTo>
                  <a:pt x="9936606" y="1201284"/>
                  <a:pt x="10028691" y="1321396"/>
                  <a:pt x="9841832" y="1467853"/>
                </a:cubicBezTo>
                <a:cubicBezTo>
                  <a:pt x="9791240" y="1507506"/>
                  <a:pt x="9718843" y="1505284"/>
                  <a:pt x="9657348" y="1524000"/>
                </a:cubicBezTo>
                <a:cubicBezTo>
                  <a:pt x="9395327" y="1497263"/>
                  <a:pt x="9129774" y="1494322"/>
                  <a:pt x="8871285" y="1443790"/>
                </a:cubicBezTo>
                <a:cubicBezTo>
                  <a:pt x="8770303" y="1424049"/>
                  <a:pt x="8688162" y="1347990"/>
                  <a:pt x="8590548" y="1315453"/>
                </a:cubicBezTo>
                <a:lnTo>
                  <a:pt x="8542421" y="1299411"/>
                </a:lnTo>
                <a:cubicBezTo>
                  <a:pt x="8852884" y="988958"/>
                  <a:pt x="8645012" y="1187380"/>
                  <a:pt x="9705474" y="882316"/>
                </a:cubicBezTo>
                <a:cubicBezTo>
                  <a:pt x="10147412" y="755183"/>
                  <a:pt x="10324709" y="691589"/>
                  <a:pt x="10756232" y="609600"/>
                </a:cubicBezTo>
                <a:cubicBezTo>
                  <a:pt x="10867673" y="588426"/>
                  <a:pt x="10980821" y="577516"/>
                  <a:pt x="11093116" y="561474"/>
                </a:cubicBezTo>
                <a:cubicBezTo>
                  <a:pt x="11224127" y="590885"/>
                  <a:pt x="11358636" y="607640"/>
                  <a:pt x="11486148" y="649706"/>
                </a:cubicBezTo>
                <a:cubicBezTo>
                  <a:pt x="11619177" y="693592"/>
                  <a:pt x="11732939" y="795383"/>
                  <a:pt x="11871158" y="818148"/>
                </a:cubicBezTo>
                <a:cubicBezTo>
                  <a:pt x="11970501" y="834510"/>
                  <a:pt x="12068912" y="780188"/>
                  <a:pt x="12167937" y="762000"/>
                </a:cubicBezTo>
                <a:cubicBezTo>
                  <a:pt x="12199929" y="756124"/>
                  <a:pt x="12232106" y="751305"/>
                  <a:pt x="12264190" y="745958"/>
                </a:cubicBezTo>
                <a:cubicBezTo>
                  <a:pt x="12717395" y="820254"/>
                  <a:pt x="12877556" y="821353"/>
                  <a:pt x="13322969" y="1010653"/>
                </a:cubicBezTo>
                <a:cubicBezTo>
                  <a:pt x="13461839" y="1069673"/>
                  <a:pt x="13599559" y="1139274"/>
                  <a:pt x="13716000" y="1235242"/>
                </a:cubicBezTo>
                <a:cubicBezTo>
                  <a:pt x="13846050" y="1342426"/>
                  <a:pt x="13940590" y="1486569"/>
                  <a:pt x="14052885" y="1612232"/>
                </a:cubicBezTo>
                <a:cubicBezTo>
                  <a:pt x="14066253" y="1794043"/>
                  <a:pt x="14099676" y="1975485"/>
                  <a:pt x="14092990" y="2157664"/>
                </a:cubicBezTo>
                <a:cubicBezTo>
                  <a:pt x="14088874" y="2269820"/>
                  <a:pt x="14054276" y="2379405"/>
                  <a:pt x="14020800" y="2486527"/>
                </a:cubicBezTo>
                <a:cubicBezTo>
                  <a:pt x="13942801" y="2736125"/>
                  <a:pt x="13804864" y="3096923"/>
                  <a:pt x="13619748" y="3296653"/>
                </a:cubicBezTo>
                <a:cubicBezTo>
                  <a:pt x="13512148" y="3412748"/>
                  <a:pt x="13365073" y="3484938"/>
                  <a:pt x="13242758" y="3585411"/>
                </a:cubicBezTo>
                <a:cubicBezTo>
                  <a:pt x="13140328" y="3669550"/>
                  <a:pt x="13055750" y="3775799"/>
                  <a:pt x="12945979" y="3850106"/>
                </a:cubicBezTo>
                <a:cubicBezTo>
                  <a:pt x="12785940" y="3958440"/>
                  <a:pt x="12662349" y="3942273"/>
                  <a:pt x="12480758" y="3954379"/>
                </a:cubicBezTo>
                <a:cubicBezTo>
                  <a:pt x="12381832" y="3941011"/>
                  <a:pt x="12279692" y="3942633"/>
                  <a:pt x="12183979" y="3914274"/>
                </a:cubicBezTo>
                <a:cubicBezTo>
                  <a:pt x="11673129" y="3762911"/>
                  <a:pt x="11991666" y="3810823"/>
                  <a:pt x="11630527" y="3633537"/>
                </a:cubicBezTo>
                <a:cubicBezTo>
                  <a:pt x="11514610" y="3576632"/>
                  <a:pt x="11417603" y="3552863"/>
                  <a:pt x="11301664" y="3521242"/>
                </a:cubicBezTo>
                <a:cubicBezTo>
                  <a:pt x="11264232" y="3566695"/>
                  <a:pt x="11211905" y="3603202"/>
                  <a:pt x="11189369" y="3657600"/>
                </a:cubicBezTo>
                <a:cubicBezTo>
                  <a:pt x="11009630" y="4091453"/>
                  <a:pt x="11066974" y="4259468"/>
                  <a:pt x="11061032" y="4764506"/>
                </a:cubicBezTo>
                <a:cubicBezTo>
                  <a:pt x="11130548" y="4983748"/>
                  <a:pt x="11187700" y="5207301"/>
                  <a:pt x="11269579" y="5422232"/>
                </a:cubicBezTo>
                <a:cubicBezTo>
                  <a:pt x="11275599" y="5438034"/>
                  <a:pt x="11301447" y="5433628"/>
                  <a:pt x="11317706" y="5438274"/>
                </a:cubicBezTo>
                <a:cubicBezTo>
                  <a:pt x="11432475" y="5471065"/>
                  <a:pt x="11545749" y="5510229"/>
                  <a:pt x="11662611" y="5534527"/>
                </a:cubicBezTo>
                <a:cubicBezTo>
                  <a:pt x="11816255" y="5566473"/>
                  <a:pt x="11973109" y="5580492"/>
                  <a:pt x="12127832" y="5606716"/>
                </a:cubicBezTo>
                <a:cubicBezTo>
                  <a:pt x="12288633" y="5633970"/>
                  <a:pt x="12448674" y="5665537"/>
                  <a:pt x="12609095" y="5694948"/>
                </a:cubicBezTo>
                <a:cubicBezTo>
                  <a:pt x="12708021" y="5735053"/>
                  <a:pt x="12826530" y="5743854"/>
                  <a:pt x="12905874" y="5815264"/>
                </a:cubicBezTo>
                <a:cubicBezTo>
                  <a:pt x="12970851" y="5873743"/>
                  <a:pt x="13023441" y="5969494"/>
                  <a:pt x="13010148" y="6055895"/>
                </a:cubicBezTo>
                <a:cubicBezTo>
                  <a:pt x="12947089" y="6465779"/>
                  <a:pt x="12664360" y="6738813"/>
                  <a:pt x="12312316" y="6922169"/>
                </a:cubicBezTo>
                <a:cubicBezTo>
                  <a:pt x="12102350" y="7031526"/>
                  <a:pt x="11864528" y="7076203"/>
                  <a:pt x="11638548" y="7146758"/>
                </a:cubicBezTo>
                <a:cubicBezTo>
                  <a:pt x="11273577" y="7260708"/>
                  <a:pt x="10900405" y="7348914"/>
                  <a:pt x="10539664" y="7475621"/>
                </a:cubicBezTo>
                <a:cubicBezTo>
                  <a:pt x="9104953" y="7979549"/>
                  <a:pt x="10257466" y="7724546"/>
                  <a:pt x="9135979" y="7932821"/>
                </a:cubicBezTo>
                <a:cubicBezTo>
                  <a:pt x="8866444" y="7877203"/>
                  <a:pt x="8352295" y="7776539"/>
                  <a:pt x="8093242" y="7700211"/>
                </a:cubicBezTo>
                <a:cubicBezTo>
                  <a:pt x="7969871" y="7663861"/>
                  <a:pt x="7852094" y="7610650"/>
                  <a:pt x="7732295" y="7563853"/>
                </a:cubicBezTo>
                <a:cubicBezTo>
                  <a:pt x="7680954" y="7543798"/>
                  <a:pt x="7628698" y="7525306"/>
                  <a:pt x="7579895" y="7499685"/>
                </a:cubicBezTo>
                <a:cubicBezTo>
                  <a:pt x="7521428" y="7468990"/>
                  <a:pt x="7461591" y="7438386"/>
                  <a:pt x="7411453" y="7395411"/>
                </a:cubicBezTo>
                <a:cubicBezTo>
                  <a:pt x="7217360" y="7229045"/>
                  <a:pt x="7271959" y="7177912"/>
                  <a:pt x="7042485" y="7042485"/>
                </a:cubicBezTo>
                <a:cubicBezTo>
                  <a:pt x="6952684" y="6989487"/>
                  <a:pt x="6851802" y="6957585"/>
                  <a:pt x="6753727" y="6922169"/>
                </a:cubicBezTo>
                <a:cubicBezTo>
                  <a:pt x="6139518" y="6700371"/>
                  <a:pt x="6198473" y="6734801"/>
                  <a:pt x="5550569" y="6585285"/>
                </a:cubicBezTo>
                <a:cubicBezTo>
                  <a:pt x="5347369" y="6587959"/>
                  <a:pt x="5143428" y="6575760"/>
                  <a:pt x="4940969" y="6593306"/>
                </a:cubicBezTo>
                <a:cubicBezTo>
                  <a:pt x="4741280" y="6610612"/>
                  <a:pt x="4546784" y="6668933"/>
                  <a:pt x="4347411" y="6689558"/>
                </a:cubicBezTo>
                <a:cubicBezTo>
                  <a:pt x="4158419" y="6709109"/>
                  <a:pt x="3967748" y="6705600"/>
                  <a:pt x="3777916" y="6713621"/>
                </a:cubicBezTo>
                <a:cubicBezTo>
                  <a:pt x="2813766" y="6852598"/>
                  <a:pt x="3177829" y="6766707"/>
                  <a:pt x="2671011" y="6898106"/>
                </a:cubicBezTo>
                <a:cubicBezTo>
                  <a:pt x="2596148" y="6946232"/>
                  <a:pt x="2526023" y="7002684"/>
                  <a:pt x="2446421" y="7042485"/>
                </a:cubicBezTo>
                <a:cubicBezTo>
                  <a:pt x="2340303" y="7095544"/>
                  <a:pt x="2072128" y="7106791"/>
                  <a:pt x="1997242" y="7114674"/>
                </a:cubicBezTo>
                <a:cubicBezTo>
                  <a:pt x="1473200" y="7029116"/>
                  <a:pt x="939544" y="6989543"/>
                  <a:pt x="425116" y="6858000"/>
                </a:cubicBezTo>
                <a:cubicBezTo>
                  <a:pt x="339009" y="6835982"/>
                  <a:pt x="296628" y="6734514"/>
                  <a:pt x="240632" y="6665495"/>
                </a:cubicBezTo>
                <a:cubicBezTo>
                  <a:pt x="101339" y="6493808"/>
                  <a:pt x="87378" y="6447219"/>
                  <a:pt x="0" y="6272464"/>
                </a:cubicBezTo>
                <a:cubicBezTo>
                  <a:pt x="37432" y="6200274"/>
                  <a:pt x="62313" y="6120038"/>
                  <a:pt x="112295" y="6055895"/>
                </a:cubicBezTo>
                <a:cubicBezTo>
                  <a:pt x="223948" y="5912607"/>
                  <a:pt x="352816" y="5783290"/>
                  <a:pt x="481264" y="5654842"/>
                </a:cubicBezTo>
                <a:cubicBezTo>
                  <a:pt x="854553" y="5281553"/>
                  <a:pt x="788518" y="5423215"/>
                  <a:pt x="1074821" y="5061285"/>
                </a:cubicBezTo>
                <a:cubicBezTo>
                  <a:pt x="1143854" y="4974017"/>
                  <a:pt x="1206824" y="4881954"/>
                  <a:pt x="1267327" y="4788569"/>
                </a:cubicBezTo>
                <a:cubicBezTo>
                  <a:pt x="1329908" y="4691977"/>
                  <a:pt x="1381553" y="4588604"/>
                  <a:pt x="1443790" y="4491790"/>
                </a:cubicBezTo>
                <a:cubicBezTo>
                  <a:pt x="1585782" y="4270913"/>
                  <a:pt x="1572978" y="4290291"/>
                  <a:pt x="1684421" y="4162927"/>
                </a:cubicBezTo>
                <a:cubicBezTo>
                  <a:pt x="1679074" y="4154906"/>
                  <a:pt x="1672722" y="4147470"/>
                  <a:pt x="1668379" y="4138864"/>
                </a:cubicBezTo>
                <a:cubicBezTo>
                  <a:pt x="1077435" y="2967719"/>
                  <a:pt x="1293804" y="3581340"/>
                  <a:pt x="1050758" y="2173706"/>
                </a:cubicBezTo>
                <a:cubicBezTo>
                  <a:pt x="1042737" y="2042695"/>
                  <a:pt x="1034183" y="1911716"/>
                  <a:pt x="1026695" y="1780674"/>
                </a:cubicBezTo>
                <a:cubicBezTo>
                  <a:pt x="1020814" y="1677748"/>
                  <a:pt x="1011403" y="1555030"/>
                  <a:pt x="1026695" y="1451811"/>
                </a:cubicBezTo>
                <a:cubicBezTo>
                  <a:pt x="1029679" y="1431669"/>
                  <a:pt x="1039130" y="1412379"/>
                  <a:pt x="1050758" y="1395664"/>
                </a:cubicBezTo>
                <a:cubicBezTo>
                  <a:pt x="1210501" y="1166033"/>
                  <a:pt x="1356490" y="924959"/>
                  <a:pt x="1540042" y="713874"/>
                </a:cubicBezTo>
                <a:cubicBezTo>
                  <a:pt x="1555829" y="695720"/>
                  <a:pt x="2050429" y="216149"/>
                  <a:pt x="2229853" y="144379"/>
                </a:cubicBezTo>
                <a:cubicBezTo>
                  <a:pt x="2287165" y="121454"/>
                  <a:pt x="2352842" y="133684"/>
                  <a:pt x="2414337" y="128337"/>
                </a:cubicBezTo>
                <a:cubicBezTo>
                  <a:pt x="2653094" y="188026"/>
                  <a:pt x="2467831" y="132936"/>
                  <a:pt x="2887579" y="360948"/>
                </a:cubicBezTo>
                <a:cubicBezTo>
                  <a:pt x="2977963" y="410046"/>
                  <a:pt x="3062370" y="473852"/>
                  <a:pt x="3160295" y="505327"/>
                </a:cubicBezTo>
                <a:cubicBezTo>
                  <a:pt x="3235158" y="529390"/>
                  <a:pt x="3310532" y="551919"/>
                  <a:pt x="3384885" y="577516"/>
                </a:cubicBezTo>
                <a:cubicBezTo>
                  <a:pt x="3473656" y="608076"/>
                  <a:pt x="3560014" y="645620"/>
                  <a:pt x="3649579" y="673769"/>
                </a:cubicBezTo>
                <a:cubicBezTo>
                  <a:pt x="3747340" y="704494"/>
                  <a:pt x="3847432" y="727242"/>
                  <a:pt x="3946358" y="753979"/>
                </a:cubicBezTo>
                <a:cubicBezTo>
                  <a:pt x="4224493" y="743483"/>
                  <a:pt x="4669221" y="741745"/>
                  <a:pt x="4924927" y="657727"/>
                </a:cubicBezTo>
                <a:cubicBezTo>
                  <a:pt x="5127131" y="591289"/>
                  <a:pt x="5313841" y="481625"/>
                  <a:pt x="5494421" y="368969"/>
                </a:cubicBezTo>
                <a:cubicBezTo>
                  <a:pt x="5607115" y="298664"/>
                  <a:pt x="5686152" y="181995"/>
                  <a:pt x="5799221" y="112295"/>
                </a:cubicBezTo>
                <a:cubicBezTo>
                  <a:pt x="5943272" y="23496"/>
                  <a:pt x="6010379" y="17961"/>
                  <a:pt x="6136106" y="0"/>
                </a:cubicBezTo>
                <a:cubicBezTo>
                  <a:pt x="6259240" y="86919"/>
                  <a:pt x="6337321" y="127127"/>
                  <a:pt x="6424864" y="264695"/>
                </a:cubicBezTo>
                <a:cubicBezTo>
                  <a:pt x="6460317" y="320406"/>
                  <a:pt x="6472990" y="387684"/>
                  <a:pt x="6497053" y="449179"/>
                </a:cubicBezTo>
                <a:cubicBezTo>
                  <a:pt x="6472990" y="478590"/>
                  <a:pt x="6462676" y="533630"/>
                  <a:pt x="6424864" y="537411"/>
                </a:cubicBezTo>
                <a:cubicBezTo>
                  <a:pt x="6149554" y="564942"/>
                  <a:pt x="6127774" y="557359"/>
                  <a:pt x="6039853" y="401053"/>
                </a:cubicBezTo>
                <a:cubicBezTo>
                  <a:pt x="6032794" y="388504"/>
                  <a:pt x="6029158" y="374316"/>
                  <a:pt x="6023811" y="360948"/>
                </a:cubicBezTo>
                <a:cubicBezTo>
                  <a:pt x="6045200" y="326190"/>
                  <a:pt x="6054675" y="280264"/>
                  <a:pt x="6087979" y="256674"/>
                </a:cubicBezTo>
                <a:cubicBezTo>
                  <a:pt x="6173746" y="195922"/>
                  <a:pt x="6318846" y="236185"/>
                  <a:pt x="6400800" y="256674"/>
                </a:cubicBezTo>
                <a:cubicBezTo>
                  <a:pt x="6479561" y="276364"/>
                  <a:pt x="6556392" y="303191"/>
                  <a:pt x="6633411" y="328864"/>
                </a:cubicBezTo>
                <a:cubicBezTo>
                  <a:pt x="6803136" y="385439"/>
                  <a:pt x="6706128" y="376990"/>
                  <a:pt x="6833937" y="3769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6F40C-B5E5-4BD8-AE6F-577ADCB6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Саундтрек</a:t>
            </a:r>
            <a:r>
              <a:rPr lang="ru-RU" dirty="0"/>
              <a:t> </a:t>
            </a:r>
            <a:r>
              <a:rPr lang="ru-RU" dirty="0">
                <a:solidFill>
                  <a:srgbClr val="C00000"/>
                </a:solidFill>
                <a:latin typeface="Arial Black" panose="020B0A04020102020204" pitchFamily="34" charset="0"/>
              </a:rPr>
              <a:t>и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Ink Free" panose="03080402000500000000" pitchFamily="66" charset="0"/>
              </a:rPr>
              <a:t>з</a:t>
            </a:r>
            <a:r>
              <a:rPr lang="ru-RU" dirty="0"/>
              <a:t> </a:t>
            </a:r>
            <a:r>
              <a:rPr lang="ru-RU" dirty="0">
                <a:solidFill>
                  <a:schemeClr val="accent4"/>
                </a:solidFill>
                <a:latin typeface="Arial Narrow" panose="020B0606020202030204" pitchFamily="34" charset="0"/>
              </a:rPr>
              <a:t>титров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30128C-695A-4AD8-8A4A-7B67F2BC6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1615" cy="4351338"/>
          </a:xfrm>
        </p:spPr>
        <p:txBody>
          <a:bodyPr/>
          <a:lstStyle/>
          <a:p>
            <a:r>
              <a:rPr lang="ru-RU" i="1" u="sng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Этот</a:t>
            </a:r>
            <a:r>
              <a:rPr lang="ru-RU" dirty="0"/>
              <a:t> с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аун</a:t>
            </a:r>
            <a:r>
              <a:rPr lang="ru-RU" dirty="0"/>
              <a:t>д</a:t>
            </a:r>
            <a:r>
              <a:rPr lang="ru-RU" dirty="0">
                <a:solidFill>
                  <a:srgbClr val="FFFF00"/>
                </a:solidFill>
                <a:latin typeface="Arial Black" panose="020B0A04020102020204" pitchFamily="34" charset="0"/>
              </a:rPr>
              <a:t>трек </a:t>
            </a:r>
            <a:r>
              <a:rPr lang="ru-RU" u="sng" dirty="0">
                <a:solidFill>
                  <a:srgbClr val="7030A0"/>
                </a:solidFill>
                <a:latin typeface="Arial Black" panose="020B0A04020102020204" pitchFamily="34" charset="0"/>
              </a:rPr>
              <a:t>выражает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подростковую </a:t>
            </a:r>
            <a:r>
              <a:rPr lang="ru-RU" dirty="0" err="1"/>
              <a:t>эщкере</a:t>
            </a:r>
            <a:r>
              <a:rPr lang="ru-RU" dirty="0"/>
              <a:t> жизнь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39C8D39E-CE3C-44C5-A48C-DA8DDA21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0" y="3429000"/>
            <a:ext cx="7721774" cy="323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CDC41B8E-7B72-4FB0-AD06-B532C8DF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A1316BEA-E365-4945-9EFE-58A2C39A2A10}"/>
              </a:ext>
            </a:extLst>
          </p:cNvPr>
          <p:cNvSpPr/>
          <p:nvPr/>
        </p:nvSpPr>
        <p:spPr>
          <a:xfrm>
            <a:off x="-1125415" y="3712308"/>
            <a:ext cx="4775200" cy="3030837"/>
          </a:xfrm>
          <a:custGeom>
            <a:avLst/>
            <a:gdLst>
              <a:gd name="connsiteX0" fmla="*/ 1195753 w 4775200"/>
              <a:gd name="connsiteY0" fmla="*/ 562707 h 3030837"/>
              <a:gd name="connsiteX1" fmla="*/ 2696307 w 4775200"/>
              <a:gd name="connsiteY1" fmla="*/ 85969 h 3030837"/>
              <a:gd name="connsiteX2" fmla="*/ 3587261 w 4775200"/>
              <a:gd name="connsiteY2" fmla="*/ 0 h 3030837"/>
              <a:gd name="connsiteX3" fmla="*/ 4337538 w 4775200"/>
              <a:gd name="connsiteY3" fmla="*/ 453292 h 3030837"/>
              <a:gd name="connsiteX4" fmla="*/ 4376615 w 4775200"/>
              <a:gd name="connsiteY4" fmla="*/ 664307 h 3030837"/>
              <a:gd name="connsiteX5" fmla="*/ 4368800 w 4775200"/>
              <a:gd name="connsiteY5" fmla="*/ 1023815 h 3030837"/>
              <a:gd name="connsiteX6" fmla="*/ 3852984 w 4775200"/>
              <a:gd name="connsiteY6" fmla="*/ 1656861 h 3030837"/>
              <a:gd name="connsiteX7" fmla="*/ 3391877 w 4775200"/>
              <a:gd name="connsiteY7" fmla="*/ 1805354 h 3030837"/>
              <a:gd name="connsiteX8" fmla="*/ 3048000 w 4775200"/>
              <a:gd name="connsiteY8" fmla="*/ 1774092 h 3030837"/>
              <a:gd name="connsiteX9" fmla="*/ 2391507 w 4775200"/>
              <a:gd name="connsiteY9" fmla="*/ 1352061 h 3030837"/>
              <a:gd name="connsiteX10" fmla="*/ 2586892 w 4775200"/>
              <a:gd name="connsiteY10" fmla="*/ 586154 h 3030837"/>
              <a:gd name="connsiteX11" fmla="*/ 2805723 w 4775200"/>
              <a:gd name="connsiteY11" fmla="*/ 562707 h 3030837"/>
              <a:gd name="connsiteX12" fmla="*/ 4282830 w 4775200"/>
              <a:gd name="connsiteY12" fmla="*/ 1695938 h 3030837"/>
              <a:gd name="connsiteX13" fmla="*/ 4775200 w 4775200"/>
              <a:gd name="connsiteY13" fmla="*/ 2344615 h 3030837"/>
              <a:gd name="connsiteX14" fmla="*/ 4665784 w 4775200"/>
              <a:gd name="connsiteY14" fmla="*/ 2657230 h 3030837"/>
              <a:gd name="connsiteX15" fmla="*/ 2485292 w 4775200"/>
              <a:gd name="connsiteY15" fmla="*/ 3008923 h 3030837"/>
              <a:gd name="connsiteX16" fmla="*/ 781538 w 4775200"/>
              <a:gd name="connsiteY16" fmla="*/ 2774461 h 3030837"/>
              <a:gd name="connsiteX17" fmla="*/ 62523 w 4775200"/>
              <a:gd name="connsiteY17" fmla="*/ 2500923 h 3030837"/>
              <a:gd name="connsiteX18" fmla="*/ 0 w 4775200"/>
              <a:gd name="connsiteY18" fmla="*/ 2422769 h 303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75200" h="3030837">
                <a:moveTo>
                  <a:pt x="1195753" y="562707"/>
                </a:moveTo>
                <a:cubicBezTo>
                  <a:pt x="1694887" y="375534"/>
                  <a:pt x="2095138" y="222787"/>
                  <a:pt x="2696307" y="85969"/>
                </a:cubicBezTo>
                <a:cubicBezTo>
                  <a:pt x="2987232" y="19759"/>
                  <a:pt x="3290276" y="28656"/>
                  <a:pt x="3587261" y="0"/>
                </a:cubicBezTo>
                <a:cubicBezTo>
                  <a:pt x="3954083" y="141488"/>
                  <a:pt x="4158976" y="119209"/>
                  <a:pt x="4337538" y="453292"/>
                </a:cubicBezTo>
                <a:cubicBezTo>
                  <a:pt x="4371258" y="516380"/>
                  <a:pt x="4363589" y="593969"/>
                  <a:pt x="4376615" y="664307"/>
                </a:cubicBezTo>
                <a:cubicBezTo>
                  <a:pt x="4374010" y="784143"/>
                  <a:pt x="4395365" y="906931"/>
                  <a:pt x="4368800" y="1023815"/>
                </a:cubicBezTo>
                <a:cubicBezTo>
                  <a:pt x="4301835" y="1318461"/>
                  <a:pt x="4117827" y="1511947"/>
                  <a:pt x="3852984" y="1656861"/>
                </a:cubicBezTo>
                <a:cubicBezTo>
                  <a:pt x="3711327" y="1734371"/>
                  <a:pt x="3545579" y="1755856"/>
                  <a:pt x="3391877" y="1805354"/>
                </a:cubicBezTo>
                <a:cubicBezTo>
                  <a:pt x="3277251" y="1794933"/>
                  <a:pt x="3157064" y="1810870"/>
                  <a:pt x="3048000" y="1774092"/>
                </a:cubicBezTo>
                <a:cubicBezTo>
                  <a:pt x="2928704" y="1733864"/>
                  <a:pt x="2487034" y="1418020"/>
                  <a:pt x="2391507" y="1352061"/>
                </a:cubicBezTo>
                <a:cubicBezTo>
                  <a:pt x="2368255" y="1018777"/>
                  <a:pt x="2300816" y="882447"/>
                  <a:pt x="2586892" y="586154"/>
                </a:cubicBezTo>
                <a:cubicBezTo>
                  <a:pt x="2637848" y="533378"/>
                  <a:pt x="2732779" y="570523"/>
                  <a:pt x="2805723" y="562707"/>
                </a:cubicBezTo>
                <a:cubicBezTo>
                  <a:pt x="3463130" y="910747"/>
                  <a:pt x="3591038" y="941255"/>
                  <a:pt x="4282830" y="1695938"/>
                </a:cubicBezTo>
                <a:cubicBezTo>
                  <a:pt x="4696812" y="2147555"/>
                  <a:pt x="4545776" y="1921994"/>
                  <a:pt x="4775200" y="2344615"/>
                </a:cubicBezTo>
                <a:cubicBezTo>
                  <a:pt x="4738728" y="2448820"/>
                  <a:pt x="4751231" y="2587318"/>
                  <a:pt x="4665784" y="2657230"/>
                </a:cubicBezTo>
                <a:cubicBezTo>
                  <a:pt x="4017605" y="3187558"/>
                  <a:pt x="3277944" y="2992579"/>
                  <a:pt x="2485292" y="3008923"/>
                </a:cubicBezTo>
                <a:cubicBezTo>
                  <a:pt x="1917374" y="2930769"/>
                  <a:pt x="1342607" y="2892105"/>
                  <a:pt x="781538" y="2774461"/>
                </a:cubicBezTo>
                <a:cubicBezTo>
                  <a:pt x="530566" y="2721838"/>
                  <a:pt x="296367" y="2606153"/>
                  <a:pt x="62523" y="2500923"/>
                </a:cubicBezTo>
                <a:cubicBezTo>
                  <a:pt x="32100" y="2487232"/>
                  <a:pt x="0" y="2422769"/>
                  <a:pt x="0" y="24227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A1A9B4C8-B83F-409E-A265-5E3709F35BDF}"/>
              </a:ext>
            </a:extLst>
          </p:cNvPr>
          <p:cNvSpPr/>
          <p:nvPr/>
        </p:nvSpPr>
        <p:spPr>
          <a:xfrm>
            <a:off x="1042678" y="-256674"/>
            <a:ext cx="6762652" cy="3737811"/>
          </a:xfrm>
          <a:custGeom>
            <a:avLst/>
            <a:gdLst>
              <a:gd name="connsiteX0" fmla="*/ 4058711 w 6762652"/>
              <a:gd name="connsiteY0" fmla="*/ 2213811 h 3737811"/>
              <a:gd name="connsiteX1" fmla="*/ 4090796 w 6762652"/>
              <a:gd name="connsiteY1" fmla="*/ 2149642 h 3737811"/>
              <a:gd name="connsiteX2" fmla="*/ 5253848 w 6762652"/>
              <a:gd name="connsiteY2" fmla="*/ 2173706 h 3737811"/>
              <a:gd name="connsiteX3" fmla="*/ 5847406 w 6762652"/>
              <a:gd name="connsiteY3" fmla="*/ 2510590 h 3737811"/>
              <a:gd name="connsiteX4" fmla="*/ 5943659 w 6762652"/>
              <a:gd name="connsiteY4" fmla="*/ 3513221 h 3737811"/>
              <a:gd name="connsiteX5" fmla="*/ 5558648 w 6762652"/>
              <a:gd name="connsiteY5" fmla="*/ 3737811 h 3737811"/>
              <a:gd name="connsiteX6" fmla="*/ 4660290 w 6762652"/>
              <a:gd name="connsiteY6" fmla="*/ 3489158 h 3737811"/>
              <a:gd name="connsiteX7" fmla="*/ 4419659 w 6762652"/>
              <a:gd name="connsiteY7" fmla="*/ 3152274 h 3737811"/>
              <a:gd name="connsiteX8" fmla="*/ 4411638 w 6762652"/>
              <a:gd name="connsiteY8" fmla="*/ 2951748 h 3737811"/>
              <a:gd name="connsiteX9" fmla="*/ 5029259 w 6762652"/>
              <a:gd name="connsiteY9" fmla="*/ 2566737 h 3737811"/>
              <a:gd name="connsiteX10" fmla="*/ 5438333 w 6762652"/>
              <a:gd name="connsiteY10" fmla="*/ 2751221 h 3737811"/>
              <a:gd name="connsiteX11" fmla="*/ 5871469 w 6762652"/>
              <a:gd name="connsiteY11" fmla="*/ 3007895 h 3737811"/>
              <a:gd name="connsiteX12" fmla="*/ 6320648 w 6762652"/>
              <a:gd name="connsiteY12" fmla="*/ 3015916 h 3737811"/>
              <a:gd name="connsiteX13" fmla="*/ 6721701 w 6762652"/>
              <a:gd name="connsiteY13" fmla="*/ 2430379 h 3737811"/>
              <a:gd name="connsiteX14" fmla="*/ 6737743 w 6762652"/>
              <a:gd name="connsiteY14" fmla="*/ 1892969 h 3737811"/>
              <a:gd name="connsiteX15" fmla="*/ 6256480 w 6762652"/>
              <a:gd name="connsiteY15" fmla="*/ 1163053 h 3737811"/>
              <a:gd name="connsiteX16" fmla="*/ 5855427 w 6762652"/>
              <a:gd name="connsiteY16" fmla="*/ 1074821 h 3737811"/>
              <a:gd name="connsiteX17" fmla="*/ 4908943 w 6762652"/>
              <a:gd name="connsiteY17" fmla="*/ 344906 h 3737811"/>
              <a:gd name="connsiteX18" fmla="*/ 4275280 w 6762652"/>
              <a:gd name="connsiteY18" fmla="*/ 248653 h 3737811"/>
              <a:gd name="connsiteX19" fmla="*/ 3633596 w 6762652"/>
              <a:gd name="connsiteY19" fmla="*/ 417095 h 3737811"/>
              <a:gd name="connsiteX20" fmla="*/ 2791385 w 6762652"/>
              <a:gd name="connsiteY20" fmla="*/ 713874 h 3737811"/>
              <a:gd name="connsiteX21" fmla="*/ 1957196 w 6762652"/>
              <a:gd name="connsiteY21" fmla="*/ 577516 h 3737811"/>
              <a:gd name="connsiteX22" fmla="*/ 409133 w 6762652"/>
              <a:gd name="connsiteY22" fmla="*/ 368969 h 3737811"/>
              <a:gd name="connsiteX23" fmla="*/ 80269 w 6762652"/>
              <a:gd name="connsiteY23" fmla="*/ 120316 h 3737811"/>
              <a:gd name="connsiteX24" fmla="*/ 59 w 6762652"/>
              <a:gd name="connsiteY24" fmla="*/ 0 h 373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62652" h="3737811">
                <a:moveTo>
                  <a:pt x="4058711" y="2213811"/>
                </a:moveTo>
                <a:cubicBezTo>
                  <a:pt x="4069406" y="2192421"/>
                  <a:pt x="4069555" y="2160629"/>
                  <a:pt x="4090796" y="2149642"/>
                </a:cubicBezTo>
                <a:cubicBezTo>
                  <a:pt x="4665128" y="1852574"/>
                  <a:pt x="4523271" y="1972997"/>
                  <a:pt x="5253848" y="2173706"/>
                </a:cubicBezTo>
                <a:cubicBezTo>
                  <a:pt x="5451701" y="2286001"/>
                  <a:pt x="5681788" y="2354620"/>
                  <a:pt x="5847406" y="2510590"/>
                </a:cubicBezTo>
                <a:cubicBezTo>
                  <a:pt x="6134041" y="2780528"/>
                  <a:pt x="6160732" y="3185942"/>
                  <a:pt x="5943659" y="3513221"/>
                </a:cubicBezTo>
                <a:cubicBezTo>
                  <a:pt x="5861535" y="3637038"/>
                  <a:pt x="5686985" y="3662948"/>
                  <a:pt x="5558648" y="3737811"/>
                </a:cubicBezTo>
                <a:cubicBezTo>
                  <a:pt x="5218324" y="3698757"/>
                  <a:pt x="4943718" y="3720100"/>
                  <a:pt x="4660290" y="3489158"/>
                </a:cubicBezTo>
                <a:cubicBezTo>
                  <a:pt x="4553308" y="3401988"/>
                  <a:pt x="4499869" y="3264569"/>
                  <a:pt x="4419659" y="3152274"/>
                </a:cubicBezTo>
                <a:cubicBezTo>
                  <a:pt x="4416985" y="3085432"/>
                  <a:pt x="4379666" y="3010508"/>
                  <a:pt x="4411638" y="2951748"/>
                </a:cubicBezTo>
                <a:cubicBezTo>
                  <a:pt x="4631380" y="2547897"/>
                  <a:pt x="4670234" y="2612766"/>
                  <a:pt x="5029259" y="2566737"/>
                </a:cubicBezTo>
                <a:cubicBezTo>
                  <a:pt x="5165617" y="2628232"/>
                  <a:pt x="5305828" y="2681813"/>
                  <a:pt x="5438333" y="2751221"/>
                </a:cubicBezTo>
                <a:cubicBezTo>
                  <a:pt x="5586998" y="2829093"/>
                  <a:pt x="5710721" y="2959671"/>
                  <a:pt x="5871469" y="3007895"/>
                </a:cubicBezTo>
                <a:cubicBezTo>
                  <a:pt x="6014904" y="3050925"/>
                  <a:pt x="6170922" y="3013242"/>
                  <a:pt x="6320648" y="3015916"/>
                </a:cubicBezTo>
                <a:cubicBezTo>
                  <a:pt x="6454332" y="2820737"/>
                  <a:pt x="6639330" y="2652148"/>
                  <a:pt x="6721701" y="2430379"/>
                </a:cubicBezTo>
                <a:cubicBezTo>
                  <a:pt x="6784102" y="2262377"/>
                  <a:pt x="6763088" y="2070384"/>
                  <a:pt x="6737743" y="1892969"/>
                </a:cubicBezTo>
                <a:cubicBezTo>
                  <a:pt x="6684854" y="1522744"/>
                  <a:pt x="6582813" y="1332416"/>
                  <a:pt x="6256480" y="1163053"/>
                </a:cubicBezTo>
                <a:cubicBezTo>
                  <a:pt x="6206832" y="1137286"/>
                  <a:pt x="5967297" y="1095161"/>
                  <a:pt x="5855427" y="1074821"/>
                </a:cubicBezTo>
                <a:cubicBezTo>
                  <a:pt x="5534847" y="717603"/>
                  <a:pt x="5440978" y="555093"/>
                  <a:pt x="4908943" y="344906"/>
                </a:cubicBezTo>
                <a:cubicBezTo>
                  <a:pt x="4710243" y="266407"/>
                  <a:pt x="4486501" y="280737"/>
                  <a:pt x="4275280" y="248653"/>
                </a:cubicBezTo>
                <a:cubicBezTo>
                  <a:pt x="4061385" y="304800"/>
                  <a:pt x="3840526" y="339098"/>
                  <a:pt x="3633596" y="417095"/>
                </a:cubicBezTo>
                <a:cubicBezTo>
                  <a:pt x="2646690" y="789083"/>
                  <a:pt x="3827067" y="544400"/>
                  <a:pt x="2791385" y="713874"/>
                </a:cubicBezTo>
                <a:cubicBezTo>
                  <a:pt x="2513322" y="668421"/>
                  <a:pt x="2236456" y="614917"/>
                  <a:pt x="1957196" y="577516"/>
                </a:cubicBezTo>
                <a:cubicBezTo>
                  <a:pt x="125339" y="332178"/>
                  <a:pt x="1725349" y="603362"/>
                  <a:pt x="409133" y="368969"/>
                </a:cubicBezTo>
                <a:cubicBezTo>
                  <a:pt x="299512" y="286085"/>
                  <a:pt x="185336" y="208902"/>
                  <a:pt x="80269" y="120316"/>
                </a:cubicBezTo>
                <a:cubicBezTo>
                  <a:pt x="-5076" y="48358"/>
                  <a:pt x="59" y="59978"/>
                  <a:pt x="5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блако 5">
            <a:extLst>
              <a:ext uri="{FF2B5EF4-FFF2-40B4-BE49-F238E27FC236}">
                <a16:creationId xmlns:a16="http://schemas.microsoft.com/office/drawing/2014/main" id="{0405DD36-C5E2-407C-B941-179EE3A14DB9}"/>
              </a:ext>
            </a:extLst>
          </p:cNvPr>
          <p:cNvSpPr/>
          <p:nvPr/>
        </p:nvSpPr>
        <p:spPr>
          <a:xfrm>
            <a:off x="-503321" y="4493297"/>
            <a:ext cx="1082842" cy="164364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De_La_Soul_-_The_Magic_Number_68509746">
            <a:hlinkClick r:id="" action="ppaction://media"/>
            <a:extLst>
              <a:ext uri="{FF2B5EF4-FFF2-40B4-BE49-F238E27FC236}">
                <a16:creationId xmlns:a16="http://schemas.microsoft.com/office/drawing/2014/main" id="{46057903-DD6C-42B5-982A-5220154256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211" y="36154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5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CE1A90-92B0-40D9-82D5-2232F730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1FE26A-22BE-4FA9-97A7-E1924B8C8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482F795E-2513-44A5-BE50-7D3B863C3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335435" cy="726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587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47</Words>
  <Application>Microsoft Office PowerPoint</Application>
  <PresentationFormat>Широкоэкранный</PresentationFormat>
  <Paragraphs>7</Paragraphs>
  <Slides>5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7" baseType="lpstr">
      <vt:lpstr>Arial</vt:lpstr>
      <vt:lpstr>Arial Black</vt:lpstr>
      <vt:lpstr>Arial Narrow</vt:lpstr>
      <vt:lpstr>Book Antiqua</vt:lpstr>
      <vt:lpstr>Calibri</vt:lpstr>
      <vt:lpstr>Calibri Light</vt:lpstr>
      <vt:lpstr>Corbel Light</vt:lpstr>
      <vt:lpstr>Impact</vt:lpstr>
      <vt:lpstr>Ink Free</vt:lpstr>
      <vt:lpstr>Segoe Script</vt:lpstr>
      <vt:lpstr>Segoe UI</vt:lpstr>
      <vt:lpstr>Тема Office</vt:lpstr>
      <vt:lpstr>Мой любимый фильм</vt:lpstr>
      <vt:lpstr>Что за фильм?</vt:lpstr>
      <vt:lpstr>Трейлер фильма.</vt:lpstr>
      <vt:lpstr>Саундтрек из титров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Мой любимый фильм</dc:title>
  <dc:creator>Notebook</dc:creator>
  <cp:lastModifiedBy>Notebook</cp:lastModifiedBy>
  <cp:revision>4</cp:revision>
  <dcterms:created xsi:type="dcterms:W3CDTF">2024-09-25T06:59:49Z</dcterms:created>
  <dcterms:modified xsi:type="dcterms:W3CDTF">2024-09-25T07:19:38Z</dcterms:modified>
</cp:coreProperties>
</file>